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sldIdLst>
    <p:sldId id="256" r:id="rId3"/>
    <p:sldId id="258" r:id="rId4"/>
    <p:sldId id="260" r:id="rId5"/>
    <p:sldId id="257" r:id="rId6"/>
    <p:sldId id="259" r:id="rId7"/>
    <p:sldId id="262" r:id="rId8"/>
    <p:sldId id="261"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D9A6"/>
    <a:srgbClr val="C536A2"/>
    <a:srgbClr val="1B16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p:scale>
          <a:sx n="100" d="100"/>
          <a:sy n="100" d="100"/>
        </p:scale>
        <p:origin x="816"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0" name="Google Shape;10;p2"/>
          <p:cNvPicPr preferRelativeResize="0"/>
          <p:nvPr/>
        </p:nvPicPr>
        <p:blipFill rotWithShape="1">
          <a:blip r:embed="rId3">
            <a:alphaModFix amt="14000"/>
          </a:blip>
          <a:srcRect r="6340"/>
          <a:stretch/>
        </p:blipFill>
        <p:spPr>
          <a:xfrm>
            <a:off x="773000" y="2967"/>
            <a:ext cx="11419000" cy="6852068"/>
          </a:xfrm>
          <a:prstGeom prst="rect">
            <a:avLst/>
          </a:prstGeom>
          <a:noFill/>
          <a:ln>
            <a:noFill/>
          </a:ln>
        </p:spPr>
      </p:pic>
      <p:grpSp>
        <p:nvGrpSpPr>
          <p:cNvPr id="11" name="Google Shape;11;p2"/>
          <p:cNvGrpSpPr/>
          <p:nvPr/>
        </p:nvGrpSpPr>
        <p:grpSpPr>
          <a:xfrm>
            <a:off x="0" y="1"/>
            <a:ext cx="12192000" cy="6857999"/>
            <a:chOff x="0" y="0"/>
            <a:chExt cx="9144000" cy="5143499"/>
          </a:xfrm>
        </p:grpSpPr>
        <p:pic>
          <p:nvPicPr>
            <p:cNvPr id="12" name="Google Shape;12;p2"/>
            <p:cNvPicPr preferRelativeResize="0"/>
            <p:nvPr/>
          </p:nvPicPr>
          <p:blipFill rotWithShape="1">
            <a:blip r:embed="rId4">
              <a:alphaModFix amt="85000"/>
            </a:blip>
            <a:srcRect r="5132" b="14354"/>
            <a:stretch/>
          </p:blipFill>
          <p:spPr>
            <a:xfrm>
              <a:off x="7163075" y="3169775"/>
              <a:ext cx="1980925" cy="1973724"/>
            </a:xfrm>
            <a:prstGeom prst="rect">
              <a:avLst/>
            </a:prstGeom>
            <a:noFill/>
            <a:ln>
              <a:noFill/>
            </a:ln>
          </p:spPr>
        </p:pic>
        <p:pic>
          <p:nvPicPr>
            <p:cNvPr id="13" name="Google Shape;13;p2"/>
            <p:cNvPicPr preferRelativeResize="0"/>
            <p:nvPr/>
          </p:nvPicPr>
          <p:blipFill rotWithShape="1">
            <a:blip r:embed="rId5">
              <a:alphaModFix/>
            </a:blip>
            <a:srcRect l="32500" t="39013"/>
            <a:stretch/>
          </p:blipFill>
          <p:spPr>
            <a:xfrm>
              <a:off x="0" y="0"/>
              <a:ext cx="1164875" cy="1017725"/>
            </a:xfrm>
            <a:prstGeom prst="rect">
              <a:avLst/>
            </a:prstGeom>
            <a:noFill/>
            <a:ln>
              <a:noFill/>
            </a:ln>
          </p:spPr>
        </p:pic>
      </p:grpSp>
      <p:grpSp>
        <p:nvGrpSpPr>
          <p:cNvPr id="14" name="Google Shape;14;p2"/>
          <p:cNvGrpSpPr/>
          <p:nvPr/>
        </p:nvGrpSpPr>
        <p:grpSpPr>
          <a:xfrm>
            <a:off x="-1227589" y="578134"/>
            <a:ext cx="12847656" cy="6279853"/>
            <a:chOff x="-920692" y="433600"/>
            <a:chExt cx="9635742" cy="4709890"/>
          </a:xfrm>
        </p:grpSpPr>
        <p:sp>
          <p:nvSpPr>
            <p:cNvPr id="15" name="Google Shape;15;p2"/>
            <p:cNvSpPr/>
            <p:nvPr/>
          </p:nvSpPr>
          <p:spPr>
            <a:xfrm>
              <a:off x="3702088" y="4336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rot="1799903">
              <a:off x="-956177" y="4158457"/>
              <a:ext cx="2235049" cy="456902"/>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8503250" y="443865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 name="Google Shape;18;p2"/>
          <p:cNvSpPr txBox="1">
            <a:spLocks noGrp="1"/>
          </p:cNvSpPr>
          <p:nvPr>
            <p:ph type="ctrTitle"/>
          </p:nvPr>
        </p:nvSpPr>
        <p:spPr>
          <a:xfrm>
            <a:off x="950967" y="1521633"/>
            <a:ext cx="8347600" cy="3043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atin typeface="Epilogue SemiBold"/>
                <a:ea typeface="Epilogue SemiBold"/>
                <a:cs typeface="Epilogue SemiBold"/>
                <a:sym typeface="Epilogue SemiBold"/>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9" name="Google Shape;19;p2"/>
          <p:cNvSpPr txBox="1">
            <a:spLocks noGrp="1"/>
          </p:cNvSpPr>
          <p:nvPr>
            <p:ph type="subTitle" idx="1"/>
          </p:nvPr>
        </p:nvSpPr>
        <p:spPr>
          <a:xfrm>
            <a:off x="950967" y="4564800"/>
            <a:ext cx="8298000" cy="634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586220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8"/>
        <p:cNvGrpSpPr/>
        <p:nvPr/>
      </p:nvGrpSpPr>
      <p:grpSpPr>
        <a:xfrm>
          <a:off x="0" y="0"/>
          <a:ext cx="0" cy="0"/>
          <a:chOff x="0" y="0"/>
          <a:chExt cx="0" cy="0"/>
        </a:xfrm>
      </p:grpSpPr>
      <p:pic>
        <p:nvPicPr>
          <p:cNvPr id="109" name="Google Shape;109;p11"/>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110" name="Google Shape;110;p11"/>
          <p:cNvPicPr preferRelativeResize="0"/>
          <p:nvPr/>
        </p:nvPicPr>
        <p:blipFill>
          <a:blip r:embed="rId3">
            <a:alphaModFix amt="22000"/>
          </a:blip>
          <a:stretch>
            <a:fillRect/>
          </a:stretch>
        </p:blipFill>
        <p:spPr>
          <a:xfrm>
            <a:off x="-15" y="2977"/>
            <a:ext cx="12192004" cy="6852049"/>
          </a:xfrm>
          <a:prstGeom prst="rect">
            <a:avLst/>
          </a:prstGeom>
          <a:noFill/>
          <a:ln>
            <a:noFill/>
          </a:ln>
        </p:spPr>
      </p:pic>
      <p:pic>
        <p:nvPicPr>
          <p:cNvPr id="111" name="Google Shape;111;p11"/>
          <p:cNvPicPr preferRelativeResize="0"/>
          <p:nvPr/>
        </p:nvPicPr>
        <p:blipFill>
          <a:blip r:embed="rId4">
            <a:alphaModFix amt="62000"/>
          </a:blip>
          <a:stretch>
            <a:fillRect/>
          </a:stretch>
        </p:blipFill>
        <p:spPr>
          <a:xfrm>
            <a:off x="3765273" y="1630997"/>
            <a:ext cx="4190300" cy="4051932"/>
          </a:xfrm>
          <a:prstGeom prst="rect">
            <a:avLst/>
          </a:prstGeom>
          <a:noFill/>
          <a:ln>
            <a:noFill/>
          </a:ln>
        </p:spPr>
      </p:pic>
      <p:sp>
        <p:nvSpPr>
          <p:cNvPr id="112" name="Google Shape;112;p11"/>
          <p:cNvSpPr txBox="1">
            <a:spLocks noGrp="1"/>
          </p:cNvSpPr>
          <p:nvPr>
            <p:ph type="title" hasCustomPrompt="1"/>
          </p:nvPr>
        </p:nvSpPr>
        <p:spPr>
          <a:xfrm>
            <a:off x="1712000" y="2372716"/>
            <a:ext cx="8768000" cy="1449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13" name="Google Shape;113;p11"/>
          <p:cNvSpPr txBox="1">
            <a:spLocks noGrp="1"/>
          </p:cNvSpPr>
          <p:nvPr>
            <p:ph type="subTitle" idx="1"/>
          </p:nvPr>
        </p:nvSpPr>
        <p:spPr>
          <a:xfrm>
            <a:off x="1712000" y="3822483"/>
            <a:ext cx="8768000" cy="66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grpSp>
        <p:nvGrpSpPr>
          <p:cNvPr id="114" name="Google Shape;114;p11"/>
          <p:cNvGrpSpPr/>
          <p:nvPr/>
        </p:nvGrpSpPr>
        <p:grpSpPr>
          <a:xfrm>
            <a:off x="-431589" y="372764"/>
            <a:ext cx="14492964" cy="5765901"/>
            <a:chOff x="-323692" y="279573"/>
            <a:chExt cx="10869723" cy="4324426"/>
          </a:xfrm>
        </p:grpSpPr>
        <p:grpSp>
          <p:nvGrpSpPr>
            <p:cNvPr id="115" name="Google Shape;115;p11"/>
            <p:cNvGrpSpPr/>
            <p:nvPr/>
          </p:nvGrpSpPr>
          <p:grpSpPr>
            <a:xfrm>
              <a:off x="-323692" y="279573"/>
              <a:ext cx="1383002" cy="1476320"/>
              <a:chOff x="3703375" y="563125"/>
              <a:chExt cx="972575" cy="1038200"/>
            </a:xfrm>
          </p:grpSpPr>
          <p:sp>
            <p:nvSpPr>
              <p:cNvPr id="116" name="Google Shape;116;p11"/>
              <p:cNvSpPr/>
              <p:nvPr/>
            </p:nvSpPr>
            <p:spPr>
              <a:xfrm>
                <a:off x="4665200" y="1264200"/>
                <a:ext cx="75" cy="2325"/>
              </a:xfrm>
              <a:custGeom>
                <a:avLst/>
                <a:gdLst/>
                <a:ahLst/>
                <a:cxnLst/>
                <a:rect l="l" t="t" r="r" b="b"/>
                <a:pathLst>
                  <a:path w="3" h="93" extrusionOk="0">
                    <a:moveTo>
                      <a:pt x="1" y="1"/>
                    </a:moveTo>
                    <a:cubicBezTo>
                      <a:pt x="1" y="30"/>
                      <a:pt x="1" y="61"/>
                      <a:pt x="2" y="92"/>
                    </a:cubicBezTo>
                    <a:cubicBezTo>
                      <a:pt x="2" y="61"/>
                      <a:pt x="1" y="30"/>
                      <a:pt x="1"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1"/>
              <p:cNvSpPr/>
              <p:nvPr/>
            </p:nvSpPr>
            <p:spPr>
              <a:xfrm>
                <a:off x="4665125" y="1260175"/>
                <a:ext cx="100" cy="4075"/>
              </a:xfrm>
              <a:custGeom>
                <a:avLst/>
                <a:gdLst/>
                <a:ahLst/>
                <a:cxnLst/>
                <a:rect l="l" t="t" r="r" b="b"/>
                <a:pathLst>
                  <a:path w="4" h="163" extrusionOk="0">
                    <a:moveTo>
                      <a:pt x="0" y="0"/>
                    </a:moveTo>
                    <a:lnTo>
                      <a:pt x="0" y="0"/>
                    </a:lnTo>
                    <a:cubicBezTo>
                      <a:pt x="1" y="54"/>
                      <a:pt x="1" y="107"/>
                      <a:pt x="4" y="163"/>
                    </a:cubicBezTo>
                    <a:cubicBezTo>
                      <a:pt x="1" y="107"/>
                      <a:pt x="1" y="53"/>
                      <a:pt x="0"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1"/>
              <p:cNvSpPr/>
              <p:nvPr/>
            </p:nvSpPr>
            <p:spPr>
              <a:xfrm>
                <a:off x="4665250" y="1266500"/>
                <a:ext cx="25" cy="875"/>
              </a:xfrm>
              <a:custGeom>
                <a:avLst/>
                <a:gdLst/>
                <a:ahLst/>
                <a:cxnLst/>
                <a:rect l="l" t="t" r="r" b="b"/>
                <a:pathLst>
                  <a:path w="1" h="35" extrusionOk="0">
                    <a:moveTo>
                      <a:pt x="0" y="0"/>
                    </a:moveTo>
                    <a:lnTo>
                      <a:pt x="0" y="35"/>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11"/>
              <p:cNvSpPr/>
              <p:nvPr/>
            </p:nvSpPr>
            <p:spPr>
              <a:xfrm>
                <a:off x="3703375" y="563125"/>
                <a:ext cx="972575" cy="1038200"/>
              </a:xfrm>
              <a:custGeom>
                <a:avLst/>
                <a:gdLst/>
                <a:ahLst/>
                <a:cxnLst/>
                <a:rect l="l" t="t" r="r" b="b"/>
                <a:pathLst>
                  <a:path w="38903" h="41528" extrusionOk="0">
                    <a:moveTo>
                      <a:pt x="15288" y="625"/>
                    </a:moveTo>
                    <a:cubicBezTo>
                      <a:pt x="15534" y="625"/>
                      <a:pt x="15781" y="634"/>
                      <a:pt x="16027" y="651"/>
                    </a:cubicBezTo>
                    <a:cubicBezTo>
                      <a:pt x="16233" y="674"/>
                      <a:pt x="16439" y="701"/>
                      <a:pt x="16642" y="738"/>
                    </a:cubicBezTo>
                    <a:cubicBezTo>
                      <a:pt x="17150" y="824"/>
                      <a:pt x="17650" y="948"/>
                      <a:pt x="18145" y="1090"/>
                    </a:cubicBezTo>
                    <a:cubicBezTo>
                      <a:pt x="18044" y="1127"/>
                      <a:pt x="17943" y="1166"/>
                      <a:pt x="17842" y="1206"/>
                    </a:cubicBezTo>
                    <a:cubicBezTo>
                      <a:pt x="17470" y="1357"/>
                      <a:pt x="17103" y="1525"/>
                      <a:pt x="16744" y="1708"/>
                    </a:cubicBezTo>
                    <a:cubicBezTo>
                      <a:pt x="16690" y="1683"/>
                      <a:pt x="16623" y="1655"/>
                      <a:pt x="16623" y="1655"/>
                    </a:cubicBezTo>
                    <a:cubicBezTo>
                      <a:pt x="16058" y="1415"/>
                      <a:pt x="15473" y="1215"/>
                      <a:pt x="14884" y="1042"/>
                    </a:cubicBezTo>
                    <a:cubicBezTo>
                      <a:pt x="14551" y="927"/>
                      <a:pt x="14215" y="821"/>
                      <a:pt x="13877" y="727"/>
                    </a:cubicBezTo>
                    <a:cubicBezTo>
                      <a:pt x="14344" y="658"/>
                      <a:pt x="14816" y="625"/>
                      <a:pt x="15288" y="625"/>
                    </a:cubicBezTo>
                    <a:close/>
                    <a:moveTo>
                      <a:pt x="23706" y="198"/>
                    </a:moveTo>
                    <a:cubicBezTo>
                      <a:pt x="24340" y="198"/>
                      <a:pt x="24974" y="257"/>
                      <a:pt x="25593" y="387"/>
                    </a:cubicBezTo>
                    <a:cubicBezTo>
                      <a:pt x="24904" y="514"/>
                      <a:pt x="24224" y="686"/>
                      <a:pt x="23560" y="907"/>
                    </a:cubicBezTo>
                    <a:cubicBezTo>
                      <a:pt x="22815" y="1153"/>
                      <a:pt x="22092" y="1461"/>
                      <a:pt x="21396" y="1821"/>
                    </a:cubicBezTo>
                    <a:cubicBezTo>
                      <a:pt x="21356" y="1803"/>
                      <a:pt x="21315" y="1785"/>
                      <a:pt x="21315" y="1785"/>
                    </a:cubicBezTo>
                    <a:cubicBezTo>
                      <a:pt x="20638" y="1494"/>
                      <a:pt x="19938" y="1248"/>
                      <a:pt x="19228" y="1055"/>
                    </a:cubicBezTo>
                    <a:cubicBezTo>
                      <a:pt x="19440" y="974"/>
                      <a:pt x="19657" y="900"/>
                      <a:pt x="19873" y="830"/>
                    </a:cubicBezTo>
                    <a:cubicBezTo>
                      <a:pt x="20258" y="708"/>
                      <a:pt x="20648" y="599"/>
                      <a:pt x="21044" y="512"/>
                    </a:cubicBezTo>
                    <a:cubicBezTo>
                      <a:pt x="21592" y="385"/>
                      <a:pt x="22163" y="296"/>
                      <a:pt x="22723" y="243"/>
                    </a:cubicBezTo>
                    <a:cubicBezTo>
                      <a:pt x="22761" y="241"/>
                      <a:pt x="22799" y="237"/>
                      <a:pt x="22837" y="234"/>
                    </a:cubicBezTo>
                    <a:cubicBezTo>
                      <a:pt x="23126" y="210"/>
                      <a:pt x="23416" y="198"/>
                      <a:pt x="23706" y="198"/>
                    </a:cubicBezTo>
                    <a:close/>
                    <a:moveTo>
                      <a:pt x="18777" y="1292"/>
                    </a:moveTo>
                    <a:cubicBezTo>
                      <a:pt x="19536" y="1509"/>
                      <a:pt x="20279" y="1774"/>
                      <a:pt x="21009" y="2068"/>
                    </a:cubicBezTo>
                    <a:cubicBezTo>
                      <a:pt x="20912" y="2124"/>
                      <a:pt x="20818" y="2180"/>
                      <a:pt x="20723" y="2238"/>
                    </a:cubicBezTo>
                    <a:cubicBezTo>
                      <a:pt x="20226" y="2541"/>
                      <a:pt x="19744" y="2870"/>
                      <a:pt x="19289" y="3234"/>
                    </a:cubicBezTo>
                    <a:cubicBezTo>
                      <a:pt x="19280" y="3229"/>
                      <a:pt x="19273" y="3222"/>
                      <a:pt x="19264" y="3217"/>
                    </a:cubicBezTo>
                    <a:cubicBezTo>
                      <a:pt x="19255" y="3224"/>
                      <a:pt x="19246" y="3229"/>
                      <a:pt x="19238" y="3235"/>
                    </a:cubicBezTo>
                    <a:cubicBezTo>
                      <a:pt x="18584" y="2748"/>
                      <a:pt x="17890" y="2318"/>
                      <a:pt x="17170" y="1937"/>
                    </a:cubicBezTo>
                    <a:cubicBezTo>
                      <a:pt x="17245" y="1905"/>
                      <a:pt x="17318" y="1870"/>
                      <a:pt x="17392" y="1841"/>
                    </a:cubicBezTo>
                    <a:cubicBezTo>
                      <a:pt x="17847" y="1641"/>
                      <a:pt x="18310" y="1457"/>
                      <a:pt x="18777" y="1292"/>
                    </a:cubicBezTo>
                    <a:close/>
                    <a:moveTo>
                      <a:pt x="9105" y="8095"/>
                    </a:moveTo>
                    <a:cubicBezTo>
                      <a:pt x="9072" y="8133"/>
                      <a:pt x="9039" y="8171"/>
                      <a:pt x="9006" y="8209"/>
                    </a:cubicBezTo>
                    <a:lnTo>
                      <a:pt x="9006" y="8209"/>
                    </a:lnTo>
                    <a:cubicBezTo>
                      <a:pt x="9035" y="8175"/>
                      <a:pt x="9065" y="8141"/>
                      <a:pt x="9095" y="8107"/>
                    </a:cubicBezTo>
                    <a:cubicBezTo>
                      <a:pt x="9099" y="8103"/>
                      <a:pt x="9101" y="8099"/>
                      <a:pt x="9105" y="8095"/>
                    </a:cubicBezTo>
                    <a:close/>
                    <a:moveTo>
                      <a:pt x="26153" y="532"/>
                    </a:moveTo>
                    <a:cubicBezTo>
                      <a:pt x="26205" y="547"/>
                      <a:pt x="26366" y="590"/>
                      <a:pt x="26366" y="590"/>
                    </a:cubicBezTo>
                    <a:cubicBezTo>
                      <a:pt x="26492" y="621"/>
                      <a:pt x="26692" y="690"/>
                      <a:pt x="26817" y="728"/>
                    </a:cubicBezTo>
                    <a:cubicBezTo>
                      <a:pt x="26873" y="745"/>
                      <a:pt x="26988" y="790"/>
                      <a:pt x="27039" y="810"/>
                    </a:cubicBezTo>
                    <a:cubicBezTo>
                      <a:pt x="30831" y="2217"/>
                      <a:pt x="32454" y="6021"/>
                      <a:pt x="32952" y="9781"/>
                    </a:cubicBezTo>
                    <a:cubicBezTo>
                      <a:pt x="33033" y="10407"/>
                      <a:pt x="33088" y="11037"/>
                      <a:pt x="33115" y="11669"/>
                    </a:cubicBezTo>
                    <a:cubicBezTo>
                      <a:pt x="33120" y="11803"/>
                      <a:pt x="33124" y="11937"/>
                      <a:pt x="33128" y="12071"/>
                    </a:cubicBezTo>
                    <a:cubicBezTo>
                      <a:pt x="32855" y="11663"/>
                      <a:pt x="32562" y="11242"/>
                      <a:pt x="32285" y="10873"/>
                    </a:cubicBezTo>
                    <a:cubicBezTo>
                      <a:pt x="30889" y="8991"/>
                      <a:pt x="29252" y="7270"/>
                      <a:pt x="27450" y="5772"/>
                    </a:cubicBezTo>
                    <a:cubicBezTo>
                      <a:pt x="25667" y="4297"/>
                      <a:pt x="23709" y="3009"/>
                      <a:pt x="21588" y="2075"/>
                    </a:cubicBezTo>
                    <a:cubicBezTo>
                      <a:pt x="21907" y="1919"/>
                      <a:pt x="22228" y="1767"/>
                      <a:pt x="22552" y="1625"/>
                    </a:cubicBezTo>
                    <a:cubicBezTo>
                      <a:pt x="22919" y="1464"/>
                      <a:pt x="23291" y="1312"/>
                      <a:pt x="23669" y="1167"/>
                    </a:cubicBezTo>
                    <a:cubicBezTo>
                      <a:pt x="24478" y="895"/>
                      <a:pt x="25309" y="681"/>
                      <a:pt x="26153" y="532"/>
                    </a:cubicBezTo>
                    <a:close/>
                    <a:moveTo>
                      <a:pt x="13423" y="935"/>
                    </a:moveTo>
                    <a:cubicBezTo>
                      <a:pt x="14232" y="1141"/>
                      <a:pt x="15025" y="1415"/>
                      <a:pt x="15796" y="1734"/>
                    </a:cubicBezTo>
                    <a:cubicBezTo>
                      <a:pt x="15956" y="1799"/>
                      <a:pt x="16116" y="1869"/>
                      <a:pt x="16274" y="1940"/>
                    </a:cubicBezTo>
                    <a:cubicBezTo>
                      <a:pt x="14668" y="2789"/>
                      <a:pt x="13178" y="3845"/>
                      <a:pt x="11821" y="5049"/>
                    </a:cubicBezTo>
                    <a:cubicBezTo>
                      <a:pt x="11227" y="5572"/>
                      <a:pt x="10636" y="6143"/>
                      <a:pt x="10092" y="6715"/>
                    </a:cubicBezTo>
                    <a:cubicBezTo>
                      <a:pt x="8469" y="8418"/>
                      <a:pt x="7047" y="10313"/>
                      <a:pt x="5820" y="12318"/>
                    </a:cubicBezTo>
                    <a:cubicBezTo>
                      <a:pt x="5873" y="11274"/>
                      <a:pt x="6010" y="10236"/>
                      <a:pt x="6237" y="9216"/>
                    </a:cubicBezTo>
                    <a:cubicBezTo>
                      <a:pt x="6480" y="8220"/>
                      <a:pt x="6809" y="7244"/>
                      <a:pt x="7233" y="6307"/>
                    </a:cubicBezTo>
                    <a:cubicBezTo>
                      <a:pt x="7643" y="5389"/>
                      <a:pt x="8162" y="4507"/>
                      <a:pt x="8804" y="3732"/>
                    </a:cubicBezTo>
                    <a:cubicBezTo>
                      <a:pt x="9969" y="2305"/>
                      <a:pt x="11613" y="1287"/>
                      <a:pt x="13423" y="935"/>
                    </a:cubicBezTo>
                    <a:close/>
                    <a:moveTo>
                      <a:pt x="21459" y="2140"/>
                    </a:moveTo>
                    <a:cubicBezTo>
                      <a:pt x="22622" y="2670"/>
                      <a:pt x="23735" y="3309"/>
                      <a:pt x="24796" y="4022"/>
                    </a:cubicBezTo>
                    <a:lnTo>
                      <a:pt x="24801" y="4021"/>
                    </a:lnTo>
                    <a:cubicBezTo>
                      <a:pt x="24810" y="4027"/>
                      <a:pt x="24819" y="4033"/>
                      <a:pt x="24828" y="4039"/>
                    </a:cubicBezTo>
                    <a:lnTo>
                      <a:pt x="24828" y="4039"/>
                    </a:lnTo>
                    <a:cubicBezTo>
                      <a:pt x="24881" y="4075"/>
                      <a:pt x="24931" y="4111"/>
                      <a:pt x="24983" y="4146"/>
                    </a:cubicBezTo>
                    <a:cubicBezTo>
                      <a:pt x="24953" y="4125"/>
                      <a:pt x="24923" y="4104"/>
                      <a:pt x="24892" y="4083"/>
                    </a:cubicBezTo>
                    <a:lnTo>
                      <a:pt x="24892" y="4083"/>
                    </a:lnTo>
                    <a:cubicBezTo>
                      <a:pt x="25381" y="4414"/>
                      <a:pt x="25862" y="4764"/>
                      <a:pt x="26335" y="5132"/>
                    </a:cubicBezTo>
                    <a:cubicBezTo>
                      <a:pt x="26339" y="5135"/>
                      <a:pt x="26344" y="5139"/>
                      <a:pt x="26349" y="5142"/>
                    </a:cubicBezTo>
                    <a:lnTo>
                      <a:pt x="26349" y="5142"/>
                    </a:lnTo>
                    <a:cubicBezTo>
                      <a:pt x="26069" y="4926"/>
                      <a:pt x="25785" y="4714"/>
                      <a:pt x="25496" y="4507"/>
                    </a:cubicBezTo>
                    <a:lnTo>
                      <a:pt x="25496" y="4507"/>
                    </a:lnTo>
                    <a:cubicBezTo>
                      <a:pt x="25910" y="4808"/>
                      <a:pt x="26317" y="5118"/>
                      <a:pt x="26714" y="5440"/>
                    </a:cubicBezTo>
                    <a:cubicBezTo>
                      <a:pt x="27043" y="5708"/>
                      <a:pt x="27366" y="5986"/>
                      <a:pt x="27682" y="6268"/>
                    </a:cubicBezTo>
                    <a:cubicBezTo>
                      <a:pt x="27888" y="6450"/>
                      <a:pt x="28122" y="6673"/>
                      <a:pt x="28324" y="6859"/>
                    </a:cubicBezTo>
                    <a:cubicBezTo>
                      <a:pt x="28569" y="7094"/>
                      <a:pt x="28889" y="7404"/>
                      <a:pt x="29124" y="7646"/>
                    </a:cubicBezTo>
                    <a:cubicBezTo>
                      <a:pt x="29224" y="7747"/>
                      <a:pt x="29380" y="7900"/>
                      <a:pt x="29473" y="8002"/>
                    </a:cubicBezTo>
                    <a:cubicBezTo>
                      <a:pt x="29586" y="8125"/>
                      <a:pt x="29878" y="8431"/>
                      <a:pt x="29982" y="8549"/>
                    </a:cubicBezTo>
                    <a:cubicBezTo>
                      <a:pt x="30303" y="8904"/>
                      <a:pt x="30656" y="9311"/>
                      <a:pt x="30963" y="9680"/>
                    </a:cubicBezTo>
                    <a:cubicBezTo>
                      <a:pt x="31070" y="9809"/>
                      <a:pt x="31321" y="10126"/>
                      <a:pt x="31432" y="10261"/>
                    </a:cubicBezTo>
                    <a:cubicBezTo>
                      <a:pt x="31520" y="10375"/>
                      <a:pt x="31754" y="10681"/>
                      <a:pt x="31859" y="10821"/>
                    </a:cubicBezTo>
                    <a:cubicBezTo>
                      <a:pt x="32337" y="11469"/>
                      <a:pt x="32787" y="12136"/>
                      <a:pt x="33205" y="12821"/>
                    </a:cubicBezTo>
                    <a:cubicBezTo>
                      <a:pt x="33159" y="15165"/>
                      <a:pt x="32791" y="17498"/>
                      <a:pt x="32186" y="19761"/>
                    </a:cubicBezTo>
                    <a:cubicBezTo>
                      <a:pt x="32090" y="19486"/>
                      <a:pt x="31991" y="19212"/>
                      <a:pt x="31885" y="18939"/>
                    </a:cubicBezTo>
                    <a:cubicBezTo>
                      <a:pt x="31199" y="17138"/>
                      <a:pt x="30349" y="15396"/>
                      <a:pt x="29386" y="13727"/>
                    </a:cubicBezTo>
                    <a:cubicBezTo>
                      <a:pt x="28923" y="12920"/>
                      <a:pt x="28417" y="12115"/>
                      <a:pt x="27886" y="11353"/>
                    </a:cubicBezTo>
                    <a:cubicBezTo>
                      <a:pt x="27754" y="11170"/>
                      <a:pt x="27570" y="10916"/>
                      <a:pt x="27437" y="10732"/>
                    </a:cubicBezTo>
                    <a:cubicBezTo>
                      <a:pt x="27368" y="10641"/>
                      <a:pt x="27195" y="10419"/>
                      <a:pt x="27124" y="10327"/>
                    </a:cubicBezTo>
                    <a:cubicBezTo>
                      <a:pt x="27077" y="10264"/>
                      <a:pt x="26992" y="10152"/>
                      <a:pt x="26944" y="10092"/>
                    </a:cubicBezTo>
                    <a:cubicBezTo>
                      <a:pt x="26845" y="9971"/>
                      <a:pt x="26477" y="9512"/>
                      <a:pt x="26379" y="9400"/>
                    </a:cubicBezTo>
                    <a:cubicBezTo>
                      <a:pt x="24663" y="7366"/>
                      <a:pt x="22680" y="5552"/>
                      <a:pt x="20493" y="4036"/>
                    </a:cubicBezTo>
                    <a:cubicBezTo>
                      <a:pt x="20408" y="3978"/>
                      <a:pt x="20151" y="3804"/>
                      <a:pt x="20073" y="3749"/>
                    </a:cubicBezTo>
                    <a:cubicBezTo>
                      <a:pt x="20025" y="3715"/>
                      <a:pt x="19911" y="3642"/>
                      <a:pt x="19787" y="3562"/>
                    </a:cubicBezTo>
                    <a:cubicBezTo>
                      <a:pt x="19658" y="3475"/>
                      <a:pt x="19527" y="3390"/>
                      <a:pt x="19397" y="3306"/>
                    </a:cubicBezTo>
                    <a:cubicBezTo>
                      <a:pt x="19879" y="2981"/>
                      <a:pt x="20372" y="2674"/>
                      <a:pt x="20880" y="2391"/>
                    </a:cubicBezTo>
                    <a:cubicBezTo>
                      <a:pt x="20906" y="2377"/>
                      <a:pt x="20932" y="2364"/>
                      <a:pt x="20956" y="2349"/>
                    </a:cubicBezTo>
                    <a:cubicBezTo>
                      <a:pt x="21092" y="2282"/>
                      <a:pt x="21227" y="2216"/>
                      <a:pt x="21363" y="2152"/>
                    </a:cubicBezTo>
                    <a:cubicBezTo>
                      <a:pt x="21377" y="2158"/>
                      <a:pt x="21390" y="2164"/>
                      <a:pt x="21400" y="2168"/>
                    </a:cubicBezTo>
                    <a:cubicBezTo>
                      <a:pt x="21419" y="2159"/>
                      <a:pt x="21440" y="2149"/>
                      <a:pt x="21459" y="2140"/>
                    </a:cubicBezTo>
                    <a:close/>
                    <a:moveTo>
                      <a:pt x="28731" y="189"/>
                    </a:moveTo>
                    <a:cubicBezTo>
                      <a:pt x="33002" y="189"/>
                      <a:pt x="35975" y="2616"/>
                      <a:pt x="37281" y="6881"/>
                    </a:cubicBezTo>
                    <a:cubicBezTo>
                      <a:pt x="38372" y="10476"/>
                      <a:pt x="38180" y="14493"/>
                      <a:pt x="37442" y="18143"/>
                    </a:cubicBezTo>
                    <a:cubicBezTo>
                      <a:pt x="37322" y="18717"/>
                      <a:pt x="37186" y="19291"/>
                      <a:pt x="37037" y="19859"/>
                    </a:cubicBezTo>
                    <a:cubicBezTo>
                      <a:pt x="37002" y="19763"/>
                      <a:pt x="36968" y="19673"/>
                      <a:pt x="36937" y="19593"/>
                    </a:cubicBezTo>
                    <a:cubicBezTo>
                      <a:pt x="36046" y="17191"/>
                      <a:pt x="34868" y="14905"/>
                      <a:pt x="33504" y="12738"/>
                    </a:cubicBezTo>
                    <a:cubicBezTo>
                      <a:pt x="33502" y="12108"/>
                      <a:pt x="33475" y="11478"/>
                      <a:pt x="33418" y="10848"/>
                    </a:cubicBezTo>
                    <a:cubicBezTo>
                      <a:pt x="33303" y="9571"/>
                      <a:pt x="33079" y="8298"/>
                      <a:pt x="32698" y="7071"/>
                    </a:cubicBezTo>
                    <a:cubicBezTo>
                      <a:pt x="32239" y="5554"/>
                      <a:pt x="31534" y="4100"/>
                      <a:pt x="30481" y="2905"/>
                    </a:cubicBezTo>
                    <a:cubicBezTo>
                      <a:pt x="30427" y="2846"/>
                      <a:pt x="30284" y="2693"/>
                      <a:pt x="30234" y="2637"/>
                    </a:cubicBezTo>
                    <a:cubicBezTo>
                      <a:pt x="30155" y="2554"/>
                      <a:pt x="30013" y="2421"/>
                      <a:pt x="29933" y="2339"/>
                    </a:cubicBezTo>
                    <a:cubicBezTo>
                      <a:pt x="29833" y="2250"/>
                      <a:pt x="29718" y="2142"/>
                      <a:pt x="29614" y="2056"/>
                    </a:cubicBezTo>
                    <a:cubicBezTo>
                      <a:pt x="29554" y="2004"/>
                      <a:pt x="29390" y="1875"/>
                      <a:pt x="29331" y="1826"/>
                    </a:cubicBezTo>
                    <a:cubicBezTo>
                      <a:pt x="29181" y="1715"/>
                      <a:pt x="28993" y="1577"/>
                      <a:pt x="28835" y="1478"/>
                    </a:cubicBezTo>
                    <a:cubicBezTo>
                      <a:pt x="28686" y="1375"/>
                      <a:pt x="28526" y="1288"/>
                      <a:pt x="28371" y="1194"/>
                    </a:cubicBezTo>
                    <a:cubicBezTo>
                      <a:pt x="28293" y="1154"/>
                      <a:pt x="28182" y="1095"/>
                      <a:pt x="28104" y="1055"/>
                    </a:cubicBezTo>
                    <a:cubicBezTo>
                      <a:pt x="27980" y="990"/>
                      <a:pt x="27793" y="907"/>
                      <a:pt x="27666" y="848"/>
                    </a:cubicBezTo>
                    <a:cubicBezTo>
                      <a:pt x="27644" y="839"/>
                      <a:pt x="27615" y="827"/>
                      <a:pt x="27580" y="812"/>
                    </a:cubicBezTo>
                    <a:cubicBezTo>
                      <a:pt x="27284" y="687"/>
                      <a:pt x="26981" y="575"/>
                      <a:pt x="26677" y="485"/>
                    </a:cubicBezTo>
                    <a:cubicBezTo>
                      <a:pt x="26668" y="482"/>
                      <a:pt x="26660" y="481"/>
                      <a:pt x="26652" y="477"/>
                    </a:cubicBezTo>
                    <a:cubicBezTo>
                      <a:pt x="26638" y="472"/>
                      <a:pt x="26621" y="469"/>
                      <a:pt x="26607" y="464"/>
                    </a:cubicBezTo>
                    <a:cubicBezTo>
                      <a:pt x="26536" y="443"/>
                      <a:pt x="26465" y="424"/>
                      <a:pt x="26393" y="405"/>
                    </a:cubicBezTo>
                    <a:cubicBezTo>
                      <a:pt x="26794" y="335"/>
                      <a:pt x="27201" y="281"/>
                      <a:pt x="27607" y="243"/>
                    </a:cubicBezTo>
                    <a:cubicBezTo>
                      <a:pt x="27650" y="241"/>
                      <a:pt x="27691" y="236"/>
                      <a:pt x="27731" y="232"/>
                    </a:cubicBezTo>
                    <a:cubicBezTo>
                      <a:pt x="27759" y="230"/>
                      <a:pt x="27785" y="228"/>
                      <a:pt x="27812" y="225"/>
                    </a:cubicBezTo>
                    <a:cubicBezTo>
                      <a:pt x="27825" y="224"/>
                      <a:pt x="27837" y="224"/>
                      <a:pt x="27850" y="223"/>
                    </a:cubicBezTo>
                    <a:cubicBezTo>
                      <a:pt x="28149" y="200"/>
                      <a:pt x="28443" y="189"/>
                      <a:pt x="28731" y="189"/>
                    </a:cubicBezTo>
                    <a:close/>
                    <a:moveTo>
                      <a:pt x="10292" y="423"/>
                    </a:moveTo>
                    <a:cubicBezTo>
                      <a:pt x="11110" y="423"/>
                      <a:pt x="11966" y="522"/>
                      <a:pt x="12852" y="719"/>
                    </a:cubicBezTo>
                    <a:cubicBezTo>
                      <a:pt x="12346" y="848"/>
                      <a:pt x="11853" y="1025"/>
                      <a:pt x="11382" y="1248"/>
                    </a:cubicBezTo>
                    <a:cubicBezTo>
                      <a:pt x="9927" y="1928"/>
                      <a:pt x="8723" y="3074"/>
                      <a:pt x="7852" y="4412"/>
                    </a:cubicBezTo>
                    <a:cubicBezTo>
                      <a:pt x="7459" y="5012"/>
                      <a:pt x="7126" y="5656"/>
                      <a:pt x="6842" y="6315"/>
                    </a:cubicBezTo>
                    <a:cubicBezTo>
                      <a:pt x="5994" y="8278"/>
                      <a:pt x="5564" y="10410"/>
                      <a:pt x="5493" y="12542"/>
                    </a:cubicBezTo>
                    <a:cubicBezTo>
                      <a:pt x="4842" y="13584"/>
                      <a:pt x="4230" y="14649"/>
                      <a:pt x="3701" y="15759"/>
                    </a:cubicBezTo>
                    <a:cubicBezTo>
                      <a:pt x="3441" y="16254"/>
                      <a:pt x="3188" y="16770"/>
                      <a:pt x="2972" y="17284"/>
                    </a:cubicBezTo>
                    <a:cubicBezTo>
                      <a:pt x="2591" y="18176"/>
                      <a:pt x="2272" y="19098"/>
                      <a:pt x="2001" y="20029"/>
                    </a:cubicBezTo>
                    <a:cubicBezTo>
                      <a:pt x="1701" y="19041"/>
                      <a:pt x="1451" y="18029"/>
                      <a:pt x="1263" y="17004"/>
                    </a:cubicBezTo>
                    <a:cubicBezTo>
                      <a:pt x="760" y="14098"/>
                      <a:pt x="753" y="11108"/>
                      <a:pt x="1532" y="8253"/>
                    </a:cubicBezTo>
                    <a:cubicBezTo>
                      <a:pt x="1746" y="7470"/>
                      <a:pt x="2021" y="6702"/>
                      <a:pt x="2350" y="5960"/>
                    </a:cubicBezTo>
                    <a:cubicBezTo>
                      <a:pt x="2644" y="5289"/>
                      <a:pt x="3003" y="4638"/>
                      <a:pt x="3422" y="4036"/>
                    </a:cubicBezTo>
                    <a:cubicBezTo>
                      <a:pt x="3984" y="3225"/>
                      <a:pt x="4675" y="2493"/>
                      <a:pt x="5478" y="1918"/>
                    </a:cubicBezTo>
                    <a:cubicBezTo>
                      <a:pt x="6278" y="1340"/>
                      <a:pt x="7194" y="919"/>
                      <a:pt x="8152" y="681"/>
                    </a:cubicBezTo>
                    <a:cubicBezTo>
                      <a:pt x="8493" y="593"/>
                      <a:pt x="8841" y="531"/>
                      <a:pt x="9189" y="486"/>
                    </a:cubicBezTo>
                    <a:cubicBezTo>
                      <a:pt x="9549" y="444"/>
                      <a:pt x="9916" y="423"/>
                      <a:pt x="10292" y="423"/>
                    </a:cubicBezTo>
                    <a:close/>
                    <a:moveTo>
                      <a:pt x="16754" y="2051"/>
                    </a:moveTo>
                    <a:cubicBezTo>
                      <a:pt x="17528" y="2429"/>
                      <a:pt x="18279" y="2853"/>
                      <a:pt x="19007" y="3314"/>
                    </a:cubicBezTo>
                    <a:cubicBezTo>
                      <a:pt x="16803" y="4796"/>
                      <a:pt x="14851" y="6640"/>
                      <a:pt x="13164" y="8686"/>
                    </a:cubicBezTo>
                    <a:cubicBezTo>
                      <a:pt x="11872" y="10242"/>
                      <a:pt x="10715" y="11923"/>
                      <a:pt x="9698" y="13671"/>
                    </a:cubicBezTo>
                    <a:cubicBezTo>
                      <a:pt x="9299" y="14363"/>
                      <a:pt x="8913" y="15072"/>
                      <a:pt x="8571" y="15795"/>
                    </a:cubicBezTo>
                    <a:cubicBezTo>
                      <a:pt x="8204" y="16477"/>
                      <a:pt x="7887" y="17187"/>
                      <a:pt x="7607" y="17906"/>
                    </a:cubicBezTo>
                    <a:cubicBezTo>
                      <a:pt x="7319" y="18646"/>
                      <a:pt x="7069" y="19400"/>
                      <a:pt x="6854" y="20162"/>
                    </a:cubicBezTo>
                    <a:cubicBezTo>
                      <a:pt x="6205" y="17997"/>
                      <a:pt x="5796" y="15707"/>
                      <a:pt x="5757" y="13462"/>
                    </a:cubicBezTo>
                    <a:cubicBezTo>
                      <a:pt x="5757" y="13208"/>
                      <a:pt x="5762" y="12951"/>
                      <a:pt x="5769" y="12697"/>
                    </a:cubicBezTo>
                    <a:cubicBezTo>
                      <a:pt x="5782" y="12678"/>
                      <a:pt x="5792" y="12659"/>
                      <a:pt x="5805" y="12639"/>
                    </a:cubicBezTo>
                    <a:lnTo>
                      <a:pt x="5807" y="12595"/>
                    </a:lnTo>
                    <a:cubicBezTo>
                      <a:pt x="5807" y="12579"/>
                      <a:pt x="5809" y="12563"/>
                      <a:pt x="5809" y="12546"/>
                    </a:cubicBezTo>
                    <a:cubicBezTo>
                      <a:pt x="6700" y="11130"/>
                      <a:pt x="7685" y="9771"/>
                      <a:pt x="8764" y="8491"/>
                    </a:cubicBezTo>
                    <a:cubicBezTo>
                      <a:pt x="8892" y="8340"/>
                      <a:pt x="9020" y="8192"/>
                      <a:pt x="9149" y="8048"/>
                    </a:cubicBezTo>
                    <a:cubicBezTo>
                      <a:pt x="9402" y="7765"/>
                      <a:pt x="9660" y="7488"/>
                      <a:pt x="9923" y="7215"/>
                    </a:cubicBezTo>
                    <a:cubicBezTo>
                      <a:pt x="10493" y="6624"/>
                      <a:pt x="11112" y="6030"/>
                      <a:pt x="11729" y="5487"/>
                    </a:cubicBezTo>
                    <a:cubicBezTo>
                      <a:pt x="11859" y="5373"/>
                      <a:pt x="12048" y="5212"/>
                      <a:pt x="12181" y="5098"/>
                    </a:cubicBezTo>
                    <a:cubicBezTo>
                      <a:pt x="12363" y="4946"/>
                      <a:pt x="12548" y="4795"/>
                      <a:pt x="12732" y="4644"/>
                    </a:cubicBezTo>
                    <a:cubicBezTo>
                      <a:pt x="13955" y="3667"/>
                      <a:pt x="15271" y="2809"/>
                      <a:pt x="16661" y="2096"/>
                    </a:cubicBezTo>
                    <a:cubicBezTo>
                      <a:pt x="16692" y="2082"/>
                      <a:pt x="16723" y="2066"/>
                      <a:pt x="16754" y="2051"/>
                    </a:cubicBezTo>
                    <a:close/>
                    <a:moveTo>
                      <a:pt x="33530" y="13500"/>
                    </a:moveTo>
                    <a:cubicBezTo>
                      <a:pt x="34153" y="14546"/>
                      <a:pt x="34739" y="15617"/>
                      <a:pt x="35277" y="16710"/>
                    </a:cubicBezTo>
                    <a:cubicBezTo>
                      <a:pt x="35891" y="17956"/>
                      <a:pt x="36445" y="19232"/>
                      <a:pt x="36915" y="20539"/>
                    </a:cubicBezTo>
                    <a:cubicBezTo>
                      <a:pt x="36706" y="21305"/>
                      <a:pt x="36468" y="22066"/>
                      <a:pt x="36198" y="22815"/>
                    </a:cubicBezTo>
                    <a:cubicBezTo>
                      <a:pt x="35717" y="24067"/>
                      <a:pt x="35156" y="25293"/>
                      <a:pt x="34508" y="26467"/>
                    </a:cubicBezTo>
                    <a:cubicBezTo>
                      <a:pt x="34236" y="26964"/>
                      <a:pt x="33953" y="27457"/>
                      <a:pt x="33662" y="27942"/>
                    </a:cubicBezTo>
                    <a:cubicBezTo>
                      <a:pt x="33651" y="25379"/>
                      <a:pt x="33134" y="22842"/>
                      <a:pt x="32337" y="20412"/>
                    </a:cubicBezTo>
                    <a:cubicBezTo>
                      <a:pt x="32970" y="18298"/>
                      <a:pt x="33386" y="16114"/>
                      <a:pt x="33511" y="13907"/>
                    </a:cubicBezTo>
                    <a:cubicBezTo>
                      <a:pt x="33518" y="13772"/>
                      <a:pt x="33524" y="13635"/>
                      <a:pt x="33530" y="13500"/>
                    </a:cubicBezTo>
                    <a:close/>
                    <a:moveTo>
                      <a:pt x="5518" y="13224"/>
                    </a:moveTo>
                    <a:cubicBezTo>
                      <a:pt x="5525" y="14124"/>
                      <a:pt x="5591" y="15022"/>
                      <a:pt x="5707" y="15914"/>
                    </a:cubicBezTo>
                    <a:cubicBezTo>
                      <a:pt x="5917" y="17491"/>
                      <a:pt x="6281" y="19046"/>
                      <a:pt x="6772" y="20561"/>
                    </a:cubicBezTo>
                    <a:cubicBezTo>
                      <a:pt x="6763" y="20597"/>
                      <a:pt x="6752" y="20634"/>
                      <a:pt x="6743" y="20672"/>
                    </a:cubicBezTo>
                    <a:lnTo>
                      <a:pt x="6756" y="20717"/>
                    </a:lnTo>
                    <a:cubicBezTo>
                      <a:pt x="6762" y="20739"/>
                      <a:pt x="6770" y="20762"/>
                      <a:pt x="6776" y="20784"/>
                    </a:cubicBezTo>
                    <a:cubicBezTo>
                      <a:pt x="6065" y="23194"/>
                      <a:pt x="5665" y="25708"/>
                      <a:pt x="5620" y="28222"/>
                    </a:cubicBezTo>
                    <a:cubicBezTo>
                      <a:pt x="5324" y="27707"/>
                      <a:pt x="5040" y="27187"/>
                      <a:pt x="4764" y="26660"/>
                    </a:cubicBezTo>
                    <a:cubicBezTo>
                      <a:pt x="3750" y="24698"/>
                      <a:pt x="2879" y="22658"/>
                      <a:pt x="2223" y="20549"/>
                    </a:cubicBezTo>
                    <a:cubicBezTo>
                      <a:pt x="2674" y="18972"/>
                      <a:pt x="3246" y="17427"/>
                      <a:pt x="4022" y="15979"/>
                    </a:cubicBezTo>
                    <a:cubicBezTo>
                      <a:pt x="4382" y="15225"/>
                      <a:pt x="4782" y="14488"/>
                      <a:pt x="5198" y="13764"/>
                    </a:cubicBezTo>
                    <a:cubicBezTo>
                      <a:pt x="5304" y="13584"/>
                      <a:pt x="5410" y="13403"/>
                      <a:pt x="5518" y="13224"/>
                    </a:cubicBezTo>
                    <a:close/>
                    <a:moveTo>
                      <a:pt x="38475" y="28173"/>
                    </a:moveTo>
                    <a:cubicBezTo>
                      <a:pt x="38478" y="28499"/>
                      <a:pt x="38472" y="28826"/>
                      <a:pt x="38457" y="29151"/>
                    </a:cubicBezTo>
                    <a:lnTo>
                      <a:pt x="38457" y="29151"/>
                    </a:lnTo>
                    <a:cubicBezTo>
                      <a:pt x="38472" y="28826"/>
                      <a:pt x="38478" y="28499"/>
                      <a:pt x="38475" y="28173"/>
                    </a:cubicBezTo>
                    <a:close/>
                    <a:moveTo>
                      <a:pt x="19266" y="3520"/>
                    </a:moveTo>
                    <a:cubicBezTo>
                      <a:pt x="21627" y="5022"/>
                      <a:pt x="23762" y="6876"/>
                      <a:pt x="25614" y="8973"/>
                    </a:cubicBezTo>
                    <a:cubicBezTo>
                      <a:pt x="26425" y="9895"/>
                      <a:pt x="27214" y="10905"/>
                      <a:pt x="27899" y="11924"/>
                    </a:cubicBezTo>
                    <a:cubicBezTo>
                      <a:pt x="28286" y="12495"/>
                      <a:pt x="28653" y="13087"/>
                      <a:pt x="29004" y="13685"/>
                    </a:cubicBezTo>
                    <a:cubicBezTo>
                      <a:pt x="29323" y="14240"/>
                      <a:pt x="29627" y="14803"/>
                      <a:pt x="29922" y="15369"/>
                    </a:cubicBezTo>
                    <a:cubicBezTo>
                      <a:pt x="30541" y="16565"/>
                      <a:pt x="31107" y="17800"/>
                      <a:pt x="31594" y="19054"/>
                    </a:cubicBezTo>
                    <a:cubicBezTo>
                      <a:pt x="31705" y="19341"/>
                      <a:pt x="31844" y="19713"/>
                      <a:pt x="31947" y="20002"/>
                    </a:cubicBezTo>
                    <a:cubicBezTo>
                      <a:pt x="31984" y="20107"/>
                      <a:pt x="32040" y="20267"/>
                      <a:pt x="32095" y="20421"/>
                    </a:cubicBezTo>
                    <a:cubicBezTo>
                      <a:pt x="31508" y="22439"/>
                      <a:pt x="30739" y="24407"/>
                      <a:pt x="29742" y="26258"/>
                    </a:cubicBezTo>
                    <a:cubicBezTo>
                      <a:pt x="29625" y="26477"/>
                      <a:pt x="29505" y="26695"/>
                      <a:pt x="29382" y="26911"/>
                    </a:cubicBezTo>
                    <a:cubicBezTo>
                      <a:pt x="29349" y="26970"/>
                      <a:pt x="29314" y="27031"/>
                      <a:pt x="29278" y="27090"/>
                    </a:cubicBezTo>
                    <a:cubicBezTo>
                      <a:pt x="29154" y="27306"/>
                      <a:pt x="28966" y="27624"/>
                      <a:pt x="28837" y="27837"/>
                    </a:cubicBezTo>
                    <a:cubicBezTo>
                      <a:pt x="27579" y="29910"/>
                      <a:pt x="26144" y="31884"/>
                      <a:pt x="24496" y="33669"/>
                    </a:cubicBezTo>
                    <a:cubicBezTo>
                      <a:pt x="23751" y="34470"/>
                      <a:pt x="22960" y="35236"/>
                      <a:pt x="22125" y="35943"/>
                    </a:cubicBezTo>
                    <a:cubicBezTo>
                      <a:pt x="21977" y="36068"/>
                      <a:pt x="21741" y="36264"/>
                      <a:pt x="21590" y="36382"/>
                    </a:cubicBezTo>
                    <a:cubicBezTo>
                      <a:pt x="20892" y="36942"/>
                      <a:pt x="20158" y="37456"/>
                      <a:pt x="19399" y="37926"/>
                    </a:cubicBezTo>
                    <a:cubicBezTo>
                      <a:pt x="17215" y="36451"/>
                      <a:pt x="15214" y="34696"/>
                      <a:pt x="13492" y="32697"/>
                    </a:cubicBezTo>
                    <a:cubicBezTo>
                      <a:pt x="12790" y="31871"/>
                      <a:pt x="12132" y="31001"/>
                      <a:pt x="11565" y="30078"/>
                    </a:cubicBezTo>
                    <a:cubicBezTo>
                      <a:pt x="11319" y="29721"/>
                      <a:pt x="11084" y="29349"/>
                      <a:pt x="10856" y="28979"/>
                    </a:cubicBezTo>
                    <a:cubicBezTo>
                      <a:pt x="9834" y="27304"/>
                      <a:pt x="8931" y="25521"/>
                      <a:pt x="8176" y="23711"/>
                    </a:cubicBezTo>
                    <a:cubicBezTo>
                      <a:pt x="7768" y="22723"/>
                      <a:pt x="7385" y="21691"/>
                      <a:pt x="7076" y="20668"/>
                    </a:cubicBezTo>
                    <a:cubicBezTo>
                      <a:pt x="7465" y="19281"/>
                      <a:pt x="7952" y="17920"/>
                      <a:pt x="8585" y="16627"/>
                    </a:cubicBezTo>
                    <a:cubicBezTo>
                      <a:pt x="8687" y="16417"/>
                      <a:pt x="8803" y="16196"/>
                      <a:pt x="8913" y="15991"/>
                    </a:cubicBezTo>
                    <a:lnTo>
                      <a:pt x="8923" y="15972"/>
                    </a:lnTo>
                    <a:lnTo>
                      <a:pt x="8927" y="15964"/>
                    </a:lnTo>
                    <a:lnTo>
                      <a:pt x="8930" y="15959"/>
                    </a:lnTo>
                    <a:lnTo>
                      <a:pt x="8933" y="15950"/>
                    </a:lnTo>
                    <a:lnTo>
                      <a:pt x="8971" y="15874"/>
                    </a:lnTo>
                    <a:cubicBezTo>
                      <a:pt x="9888" y="14013"/>
                      <a:pt x="10998" y="12246"/>
                      <a:pt x="12214" y="10565"/>
                    </a:cubicBezTo>
                    <a:cubicBezTo>
                      <a:pt x="13139" y="9302"/>
                      <a:pt x="14148" y="8076"/>
                      <a:pt x="15238" y="6952"/>
                    </a:cubicBezTo>
                    <a:cubicBezTo>
                      <a:pt x="16174" y="5990"/>
                      <a:pt x="17177" y="5079"/>
                      <a:pt x="18244" y="4262"/>
                    </a:cubicBezTo>
                    <a:cubicBezTo>
                      <a:pt x="18487" y="4076"/>
                      <a:pt x="18807" y="3838"/>
                      <a:pt x="19058" y="3666"/>
                    </a:cubicBezTo>
                    <a:cubicBezTo>
                      <a:pt x="19058" y="3666"/>
                      <a:pt x="19189" y="3573"/>
                      <a:pt x="19266" y="3520"/>
                    </a:cubicBezTo>
                    <a:close/>
                    <a:moveTo>
                      <a:pt x="35405" y="37748"/>
                    </a:moveTo>
                    <a:cubicBezTo>
                      <a:pt x="35354" y="37811"/>
                      <a:pt x="35307" y="37876"/>
                      <a:pt x="35256" y="37940"/>
                    </a:cubicBezTo>
                    <a:cubicBezTo>
                      <a:pt x="35292" y="37890"/>
                      <a:pt x="35349" y="37818"/>
                      <a:pt x="35405" y="37748"/>
                    </a:cubicBezTo>
                    <a:close/>
                    <a:moveTo>
                      <a:pt x="34456" y="38881"/>
                    </a:moveTo>
                    <a:cubicBezTo>
                      <a:pt x="34452" y="38884"/>
                      <a:pt x="34448" y="38889"/>
                      <a:pt x="34444" y="38893"/>
                    </a:cubicBezTo>
                    <a:lnTo>
                      <a:pt x="34444" y="38893"/>
                    </a:lnTo>
                    <a:cubicBezTo>
                      <a:pt x="34448" y="38889"/>
                      <a:pt x="34452" y="38885"/>
                      <a:pt x="34456" y="38881"/>
                    </a:cubicBezTo>
                    <a:close/>
                    <a:moveTo>
                      <a:pt x="34334" y="39013"/>
                    </a:moveTo>
                    <a:cubicBezTo>
                      <a:pt x="34313" y="39034"/>
                      <a:pt x="34293" y="39056"/>
                      <a:pt x="34272" y="39077"/>
                    </a:cubicBezTo>
                    <a:cubicBezTo>
                      <a:pt x="34292" y="39056"/>
                      <a:pt x="34313" y="39034"/>
                      <a:pt x="34334" y="39013"/>
                    </a:cubicBezTo>
                    <a:close/>
                    <a:moveTo>
                      <a:pt x="6859" y="21050"/>
                    </a:moveTo>
                    <a:cubicBezTo>
                      <a:pt x="6949" y="21337"/>
                      <a:pt x="7046" y="21624"/>
                      <a:pt x="7145" y="21911"/>
                    </a:cubicBezTo>
                    <a:cubicBezTo>
                      <a:pt x="7300" y="22369"/>
                      <a:pt x="7465" y="22824"/>
                      <a:pt x="7636" y="23273"/>
                    </a:cubicBezTo>
                    <a:cubicBezTo>
                      <a:pt x="8183" y="24697"/>
                      <a:pt x="8826" y="26106"/>
                      <a:pt x="9538" y="27453"/>
                    </a:cubicBezTo>
                    <a:cubicBezTo>
                      <a:pt x="10047" y="28401"/>
                      <a:pt x="10590" y="29347"/>
                      <a:pt x="11190" y="30239"/>
                    </a:cubicBezTo>
                    <a:cubicBezTo>
                      <a:pt x="11298" y="30398"/>
                      <a:pt x="11449" y="30650"/>
                      <a:pt x="11552" y="30811"/>
                    </a:cubicBezTo>
                    <a:cubicBezTo>
                      <a:pt x="11640" y="30940"/>
                      <a:pt x="11803" y="31176"/>
                      <a:pt x="11890" y="31305"/>
                    </a:cubicBezTo>
                    <a:cubicBezTo>
                      <a:pt x="11924" y="31355"/>
                      <a:pt x="12003" y="31461"/>
                      <a:pt x="12040" y="31514"/>
                    </a:cubicBezTo>
                    <a:cubicBezTo>
                      <a:pt x="12107" y="31604"/>
                      <a:pt x="12279" y="31843"/>
                      <a:pt x="12345" y="31927"/>
                    </a:cubicBezTo>
                    <a:cubicBezTo>
                      <a:pt x="12440" y="32048"/>
                      <a:pt x="12615" y="32274"/>
                      <a:pt x="12712" y="32399"/>
                    </a:cubicBezTo>
                    <a:cubicBezTo>
                      <a:pt x="12814" y="32522"/>
                      <a:pt x="12990" y="32733"/>
                      <a:pt x="13094" y="32858"/>
                    </a:cubicBezTo>
                    <a:cubicBezTo>
                      <a:pt x="14717" y="34765"/>
                      <a:pt x="16609" y="36439"/>
                      <a:pt x="18668" y="37859"/>
                    </a:cubicBezTo>
                    <a:cubicBezTo>
                      <a:pt x="18668" y="37859"/>
                      <a:pt x="18899" y="38013"/>
                      <a:pt x="19065" y="38126"/>
                    </a:cubicBezTo>
                    <a:cubicBezTo>
                      <a:pt x="18406" y="38522"/>
                      <a:pt x="17722" y="38882"/>
                      <a:pt x="17016" y="39193"/>
                    </a:cubicBezTo>
                    <a:cubicBezTo>
                      <a:pt x="14847" y="38090"/>
                      <a:pt x="12750" y="36669"/>
                      <a:pt x="10887" y="34999"/>
                    </a:cubicBezTo>
                    <a:cubicBezTo>
                      <a:pt x="9411" y="33627"/>
                      <a:pt x="8082" y="32118"/>
                      <a:pt x="7010" y="30543"/>
                    </a:cubicBezTo>
                    <a:cubicBezTo>
                      <a:pt x="6938" y="30432"/>
                      <a:pt x="6818" y="30254"/>
                      <a:pt x="6750" y="30143"/>
                    </a:cubicBezTo>
                    <a:cubicBezTo>
                      <a:pt x="6710" y="30078"/>
                      <a:pt x="6597" y="29894"/>
                      <a:pt x="6554" y="29836"/>
                    </a:cubicBezTo>
                    <a:cubicBezTo>
                      <a:pt x="6323" y="29496"/>
                      <a:pt x="6087" y="29120"/>
                      <a:pt x="5862" y="28756"/>
                    </a:cubicBezTo>
                    <a:cubicBezTo>
                      <a:pt x="5853" y="28059"/>
                      <a:pt x="5860" y="27355"/>
                      <a:pt x="5899" y="26659"/>
                    </a:cubicBezTo>
                    <a:cubicBezTo>
                      <a:pt x="5989" y="25372"/>
                      <a:pt x="6172" y="24079"/>
                      <a:pt x="6434" y="22816"/>
                    </a:cubicBezTo>
                    <a:cubicBezTo>
                      <a:pt x="6557" y="22222"/>
                      <a:pt x="6699" y="21634"/>
                      <a:pt x="6859" y="21050"/>
                    </a:cubicBezTo>
                    <a:close/>
                    <a:moveTo>
                      <a:pt x="32224" y="21119"/>
                    </a:moveTo>
                    <a:cubicBezTo>
                      <a:pt x="32940" y="23433"/>
                      <a:pt x="33379" y="25844"/>
                      <a:pt x="33366" y="28269"/>
                    </a:cubicBezTo>
                    <a:cubicBezTo>
                      <a:pt x="31381" y="31504"/>
                      <a:pt x="28927" y="34587"/>
                      <a:pt x="25898" y="36902"/>
                    </a:cubicBezTo>
                    <a:cubicBezTo>
                      <a:pt x="24580" y="37877"/>
                      <a:pt x="23153" y="38707"/>
                      <a:pt x="21639" y="39330"/>
                    </a:cubicBezTo>
                    <a:cubicBezTo>
                      <a:pt x="21622" y="39336"/>
                      <a:pt x="21596" y="39348"/>
                      <a:pt x="21568" y="39359"/>
                    </a:cubicBezTo>
                    <a:cubicBezTo>
                      <a:pt x="20879" y="38980"/>
                      <a:pt x="20208" y="38569"/>
                      <a:pt x="19555" y="38133"/>
                    </a:cubicBezTo>
                    <a:cubicBezTo>
                      <a:pt x="19778" y="37988"/>
                      <a:pt x="20004" y="37842"/>
                      <a:pt x="20226" y="37691"/>
                    </a:cubicBezTo>
                    <a:cubicBezTo>
                      <a:pt x="20564" y="37469"/>
                      <a:pt x="20897" y="37238"/>
                      <a:pt x="21218" y="37000"/>
                    </a:cubicBezTo>
                    <a:cubicBezTo>
                      <a:pt x="22240" y="36246"/>
                      <a:pt x="23200" y="35401"/>
                      <a:pt x="24098" y="34502"/>
                    </a:cubicBezTo>
                    <a:cubicBezTo>
                      <a:pt x="24911" y="33684"/>
                      <a:pt x="25680" y="32808"/>
                      <a:pt x="26398" y="31905"/>
                    </a:cubicBezTo>
                    <a:cubicBezTo>
                      <a:pt x="26966" y="31186"/>
                      <a:pt x="27523" y="30424"/>
                      <a:pt x="28034" y="29664"/>
                    </a:cubicBezTo>
                    <a:cubicBezTo>
                      <a:pt x="29127" y="28028"/>
                      <a:pt x="30133" y="26328"/>
                      <a:pt x="30939" y="24532"/>
                    </a:cubicBezTo>
                    <a:cubicBezTo>
                      <a:pt x="31439" y="23422"/>
                      <a:pt x="31865" y="22280"/>
                      <a:pt x="32224" y="21119"/>
                    </a:cubicBezTo>
                    <a:close/>
                    <a:moveTo>
                      <a:pt x="19431" y="38211"/>
                    </a:moveTo>
                    <a:cubicBezTo>
                      <a:pt x="19589" y="38316"/>
                      <a:pt x="19747" y="38419"/>
                      <a:pt x="19906" y="38522"/>
                    </a:cubicBezTo>
                    <a:cubicBezTo>
                      <a:pt x="20381" y="38832"/>
                      <a:pt x="20857" y="39141"/>
                      <a:pt x="21341" y="39437"/>
                    </a:cubicBezTo>
                    <a:cubicBezTo>
                      <a:pt x="21194" y="39485"/>
                      <a:pt x="21047" y="39530"/>
                      <a:pt x="20900" y="39575"/>
                    </a:cubicBezTo>
                    <a:cubicBezTo>
                      <a:pt x="20545" y="39683"/>
                      <a:pt x="20180" y="39785"/>
                      <a:pt x="19820" y="39878"/>
                    </a:cubicBezTo>
                    <a:cubicBezTo>
                      <a:pt x="19577" y="39941"/>
                      <a:pt x="19331" y="40001"/>
                      <a:pt x="19087" y="40057"/>
                    </a:cubicBezTo>
                    <a:cubicBezTo>
                      <a:pt x="19015" y="40029"/>
                      <a:pt x="18883" y="39980"/>
                      <a:pt x="18883" y="39980"/>
                    </a:cubicBezTo>
                    <a:cubicBezTo>
                      <a:pt x="18355" y="39780"/>
                      <a:pt x="17821" y="39571"/>
                      <a:pt x="17303" y="39348"/>
                    </a:cubicBezTo>
                    <a:cubicBezTo>
                      <a:pt x="17434" y="39281"/>
                      <a:pt x="17567" y="39211"/>
                      <a:pt x="17697" y="39141"/>
                    </a:cubicBezTo>
                    <a:cubicBezTo>
                      <a:pt x="17762" y="39107"/>
                      <a:pt x="17826" y="39072"/>
                      <a:pt x="17891" y="39037"/>
                    </a:cubicBezTo>
                    <a:cubicBezTo>
                      <a:pt x="18399" y="38794"/>
                      <a:pt x="18893" y="38529"/>
                      <a:pt x="19377" y="38243"/>
                    </a:cubicBezTo>
                    <a:cubicBezTo>
                      <a:pt x="19377" y="38243"/>
                      <a:pt x="19408" y="38225"/>
                      <a:pt x="19431" y="38211"/>
                    </a:cubicBezTo>
                    <a:close/>
                    <a:moveTo>
                      <a:pt x="6023" y="29607"/>
                    </a:moveTo>
                    <a:lnTo>
                      <a:pt x="6023" y="29607"/>
                    </a:lnTo>
                    <a:cubicBezTo>
                      <a:pt x="6127" y="29768"/>
                      <a:pt x="6236" y="29928"/>
                      <a:pt x="6345" y="30086"/>
                    </a:cubicBezTo>
                    <a:cubicBezTo>
                      <a:pt x="7584" y="32071"/>
                      <a:pt x="9189" y="33811"/>
                      <a:pt x="10938" y="35352"/>
                    </a:cubicBezTo>
                    <a:cubicBezTo>
                      <a:pt x="12692" y="36884"/>
                      <a:pt x="14623" y="38229"/>
                      <a:pt x="16712" y="39264"/>
                    </a:cubicBezTo>
                    <a:cubicBezTo>
                      <a:pt x="16738" y="39278"/>
                      <a:pt x="16765" y="39294"/>
                      <a:pt x="16790" y="39308"/>
                    </a:cubicBezTo>
                    <a:cubicBezTo>
                      <a:pt x="16188" y="39553"/>
                      <a:pt x="15575" y="39785"/>
                      <a:pt x="14955" y="39985"/>
                    </a:cubicBezTo>
                    <a:cubicBezTo>
                      <a:pt x="14472" y="40109"/>
                      <a:pt x="13984" y="40211"/>
                      <a:pt x="13493" y="40288"/>
                    </a:cubicBezTo>
                    <a:cubicBezTo>
                      <a:pt x="13039" y="40203"/>
                      <a:pt x="12587" y="40095"/>
                      <a:pt x="12139" y="39967"/>
                    </a:cubicBezTo>
                    <a:cubicBezTo>
                      <a:pt x="10164" y="39436"/>
                      <a:pt x="8589" y="38013"/>
                      <a:pt x="7650" y="36218"/>
                    </a:cubicBezTo>
                    <a:cubicBezTo>
                      <a:pt x="7394" y="35741"/>
                      <a:pt x="7175" y="35244"/>
                      <a:pt x="6989" y="34736"/>
                    </a:cubicBezTo>
                    <a:cubicBezTo>
                      <a:pt x="6534" y="33496"/>
                      <a:pt x="6268" y="32193"/>
                      <a:pt x="6125" y="30882"/>
                    </a:cubicBezTo>
                    <a:cubicBezTo>
                      <a:pt x="6078" y="30459"/>
                      <a:pt x="6043" y="30033"/>
                      <a:pt x="6023" y="29607"/>
                    </a:cubicBezTo>
                    <a:close/>
                    <a:moveTo>
                      <a:pt x="2022" y="21260"/>
                    </a:moveTo>
                    <a:cubicBezTo>
                      <a:pt x="2902" y="23938"/>
                      <a:pt x="4121" y="26504"/>
                      <a:pt x="5596" y="28905"/>
                    </a:cubicBezTo>
                    <a:cubicBezTo>
                      <a:pt x="5631" y="30234"/>
                      <a:pt x="5771" y="31563"/>
                      <a:pt x="6065" y="32862"/>
                    </a:cubicBezTo>
                    <a:cubicBezTo>
                      <a:pt x="6105" y="33052"/>
                      <a:pt x="6172" y="33307"/>
                      <a:pt x="6222" y="33496"/>
                    </a:cubicBezTo>
                    <a:cubicBezTo>
                      <a:pt x="6265" y="33649"/>
                      <a:pt x="6323" y="33857"/>
                      <a:pt x="6371" y="34008"/>
                    </a:cubicBezTo>
                    <a:cubicBezTo>
                      <a:pt x="7286" y="36991"/>
                      <a:pt x="9119" y="39490"/>
                      <a:pt x="12290" y="40224"/>
                    </a:cubicBezTo>
                    <a:cubicBezTo>
                      <a:pt x="12557" y="40290"/>
                      <a:pt x="12826" y="40349"/>
                      <a:pt x="13097" y="40401"/>
                    </a:cubicBezTo>
                    <a:cubicBezTo>
                      <a:pt x="12982" y="40419"/>
                      <a:pt x="12832" y="40439"/>
                      <a:pt x="12832" y="40439"/>
                    </a:cubicBezTo>
                    <a:cubicBezTo>
                      <a:pt x="12225" y="40520"/>
                      <a:pt x="11613" y="40560"/>
                      <a:pt x="11000" y="40560"/>
                    </a:cubicBezTo>
                    <a:cubicBezTo>
                      <a:pt x="10065" y="40560"/>
                      <a:pt x="9130" y="40467"/>
                      <a:pt x="8214" y="40284"/>
                    </a:cubicBezTo>
                    <a:cubicBezTo>
                      <a:pt x="7895" y="40220"/>
                      <a:pt x="7579" y="40145"/>
                      <a:pt x="7267" y="40057"/>
                    </a:cubicBezTo>
                    <a:cubicBezTo>
                      <a:pt x="4582" y="39332"/>
                      <a:pt x="2959" y="37347"/>
                      <a:pt x="2040" y="34917"/>
                    </a:cubicBezTo>
                    <a:cubicBezTo>
                      <a:pt x="2038" y="34915"/>
                      <a:pt x="2038" y="34914"/>
                      <a:pt x="2036" y="34910"/>
                    </a:cubicBezTo>
                    <a:cubicBezTo>
                      <a:pt x="1998" y="34797"/>
                      <a:pt x="1900" y="34537"/>
                      <a:pt x="1867" y="34425"/>
                    </a:cubicBezTo>
                    <a:cubicBezTo>
                      <a:pt x="1841" y="34343"/>
                      <a:pt x="1790" y="34179"/>
                      <a:pt x="1763" y="34098"/>
                    </a:cubicBezTo>
                    <a:cubicBezTo>
                      <a:pt x="1728" y="33980"/>
                      <a:pt x="1676" y="33805"/>
                      <a:pt x="1644" y="33688"/>
                    </a:cubicBezTo>
                    <a:cubicBezTo>
                      <a:pt x="1094" y="31619"/>
                      <a:pt x="967" y="29456"/>
                      <a:pt x="1073" y="27324"/>
                    </a:cubicBezTo>
                    <a:cubicBezTo>
                      <a:pt x="1134" y="26134"/>
                      <a:pt x="1273" y="24934"/>
                      <a:pt x="1479" y="23760"/>
                    </a:cubicBezTo>
                    <a:cubicBezTo>
                      <a:pt x="1545" y="23380"/>
                      <a:pt x="1625" y="22963"/>
                      <a:pt x="1706" y="22586"/>
                    </a:cubicBezTo>
                    <a:cubicBezTo>
                      <a:pt x="1801" y="22145"/>
                      <a:pt x="1907" y="21699"/>
                      <a:pt x="2022" y="21260"/>
                    </a:cubicBezTo>
                    <a:close/>
                    <a:moveTo>
                      <a:pt x="16983" y="39576"/>
                    </a:moveTo>
                    <a:cubicBezTo>
                      <a:pt x="17355" y="39761"/>
                      <a:pt x="17737" y="39930"/>
                      <a:pt x="18123" y="40079"/>
                    </a:cubicBezTo>
                    <a:cubicBezTo>
                      <a:pt x="18270" y="40136"/>
                      <a:pt x="18416" y="40192"/>
                      <a:pt x="18564" y="40244"/>
                    </a:cubicBezTo>
                    <a:cubicBezTo>
                      <a:pt x="18130" y="40349"/>
                      <a:pt x="17686" y="40433"/>
                      <a:pt x="17239" y="40488"/>
                    </a:cubicBezTo>
                    <a:cubicBezTo>
                      <a:pt x="16815" y="40541"/>
                      <a:pt x="16362" y="40568"/>
                      <a:pt x="15935" y="40568"/>
                    </a:cubicBezTo>
                    <a:cubicBezTo>
                      <a:pt x="15309" y="40568"/>
                      <a:pt x="14681" y="40510"/>
                      <a:pt x="14066" y="40402"/>
                    </a:cubicBezTo>
                    <a:cubicBezTo>
                      <a:pt x="14238" y="40375"/>
                      <a:pt x="14410" y="40345"/>
                      <a:pt x="14583" y="40309"/>
                    </a:cubicBezTo>
                    <a:cubicBezTo>
                      <a:pt x="15404" y="40149"/>
                      <a:pt x="16212" y="39903"/>
                      <a:pt x="16983" y="39576"/>
                    </a:cubicBezTo>
                    <a:close/>
                    <a:moveTo>
                      <a:pt x="33418" y="28738"/>
                    </a:moveTo>
                    <a:lnTo>
                      <a:pt x="33418" y="28738"/>
                    </a:lnTo>
                    <a:cubicBezTo>
                      <a:pt x="33379" y="29896"/>
                      <a:pt x="33233" y="31051"/>
                      <a:pt x="32966" y="32177"/>
                    </a:cubicBezTo>
                    <a:cubicBezTo>
                      <a:pt x="32639" y="33431"/>
                      <a:pt x="32163" y="34643"/>
                      <a:pt x="31520" y="35772"/>
                    </a:cubicBezTo>
                    <a:cubicBezTo>
                      <a:pt x="30595" y="37384"/>
                      <a:pt x="29091" y="39308"/>
                      <a:pt x="27433" y="40181"/>
                    </a:cubicBezTo>
                    <a:cubicBezTo>
                      <a:pt x="26878" y="40477"/>
                      <a:pt x="26279" y="40693"/>
                      <a:pt x="25664" y="40830"/>
                    </a:cubicBezTo>
                    <a:cubicBezTo>
                      <a:pt x="25340" y="40745"/>
                      <a:pt x="25019" y="40648"/>
                      <a:pt x="24702" y="40543"/>
                    </a:cubicBezTo>
                    <a:cubicBezTo>
                      <a:pt x="24040" y="40323"/>
                      <a:pt x="23393" y="40063"/>
                      <a:pt x="22760" y="39774"/>
                    </a:cubicBezTo>
                    <a:cubicBezTo>
                      <a:pt x="22547" y="39676"/>
                      <a:pt x="22334" y="39574"/>
                      <a:pt x="22124" y="39470"/>
                    </a:cubicBezTo>
                    <a:cubicBezTo>
                      <a:pt x="24219" y="38554"/>
                      <a:pt x="26118" y="37227"/>
                      <a:pt x="27799" y="35684"/>
                    </a:cubicBezTo>
                    <a:cubicBezTo>
                      <a:pt x="28425" y="35108"/>
                      <a:pt x="29031" y="34493"/>
                      <a:pt x="29600" y="33862"/>
                    </a:cubicBezTo>
                    <a:cubicBezTo>
                      <a:pt x="30594" y="32760"/>
                      <a:pt x="31503" y="31585"/>
                      <a:pt x="32334" y="30355"/>
                    </a:cubicBezTo>
                    <a:cubicBezTo>
                      <a:pt x="32710" y="29823"/>
                      <a:pt x="33071" y="29283"/>
                      <a:pt x="33418" y="28738"/>
                    </a:cubicBezTo>
                    <a:close/>
                    <a:moveTo>
                      <a:pt x="22310" y="41075"/>
                    </a:moveTo>
                    <a:lnTo>
                      <a:pt x="22310" y="41075"/>
                    </a:lnTo>
                    <a:cubicBezTo>
                      <a:pt x="22317" y="41076"/>
                      <a:pt x="22326" y="41077"/>
                      <a:pt x="22334" y="41079"/>
                    </a:cubicBezTo>
                    <a:lnTo>
                      <a:pt x="22334" y="41079"/>
                    </a:lnTo>
                    <a:cubicBezTo>
                      <a:pt x="22326" y="41077"/>
                      <a:pt x="22318" y="41076"/>
                      <a:pt x="22310" y="41075"/>
                    </a:cubicBezTo>
                    <a:close/>
                    <a:moveTo>
                      <a:pt x="22360" y="41082"/>
                    </a:moveTo>
                    <a:cubicBezTo>
                      <a:pt x="22362" y="41082"/>
                      <a:pt x="22363" y="41082"/>
                      <a:pt x="22365" y="41083"/>
                    </a:cubicBezTo>
                    <a:lnTo>
                      <a:pt x="22365" y="41083"/>
                    </a:lnTo>
                    <a:cubicBezTo>
                      <a:pt x="22363" y="41082"/>
                      <a:pt x="22361" y="41082"/>
                      <a:pt x="22360" y="41082"/>
                    </a:cubicBezTo>
                    <a:close/>
                    <a:moveTo>
                      <a:pt x="21622" y="39678"/>
                    </a:moveTo>
                    <a:cubicBezTo>
                      <a:pt x="21827" y="39786"/>
                      <a:pt x="22050" y="39900"/>
                      <a:pt x="22254" y="39997"/>
                    </a:cubicBezTo>
                    <a:cubicBezTo>
                      <a:pt x="23179" y="40438"/>
                      <a:pt x="24149" y="40785"/>
                      <a:pt x="25143" y="41033"/>
                    </a:cubicBezTo>
                    <a:cubicBezTo>
                      <a:pt x="24644" y="41127"/>
                      <a:pt x="24137" y="41171"/>
                      <a:pt x="23630" y="41171"/>
                    </a:cubicBezTo>
                    <a:cubicBezTo>
                      <a:pt x="23306" y="41171"/>
                      <a:pt x="22982" y="41153"/>
                      <a:pt x="22661" y="41119"/>
                    </a:cubicBezTo>
                    <a:cubicBezTo>
                      <a:pt x="22613" y="41114"/>
                      <a:pt x="22566" y="41109"/>
                      <a:pt x="22517" y="41102"/>
                    </a:cubicBezTo>
                    <a:cubicBezTo>
                      <a:pt x="22467" y="41096"/>
                      <a:pt x="22417" y="41090"/>
                      <a:pt x="22369" y="41083"/>
                    </a:cubicBezTo>
                    <a:lnTo>
                      <a:pt x="22369" y="41083"/>
                    </a:lnTo>
                    <a:cubicBezTo>
                      <a:pt x="22369" y="41083"/>
                      <a:pt x="22369" y="41083"/>
                      <a:pt x="22369" y="41083"/>
                    </a:cubicBezTo>
                    <a:cubicBezTo>
                      <a:pt x="22368" y="41083"/>
                      <a:pt x="22367" y="41083"/>
                      <a:pt x="22366" y="41083"/>
                    </a:cubicBezTo>
                    <a:lnTo>
                      <a:pt x="22366" y="41083"/>
                    </a:lnTo>
                    <a:cubicBezTo>
                      <a:pt x="22365" y="41083"/>
                      <a:pt x="22365" y="41083"/>
                      <a:pt x="22365" y="41083"/>
                    </a:cubicBezTo>
                    <a:lnTo>
                      <a:pt x="22365" y="41083"/>
                    </a:lnTo>
                    <a:cubicBezTo>
                      <a:pt x="22365" y="41083"/>
                      <a:pt x="22365" y="41083"/>
                      <a:pt x="22365" y="41083"/>
                    </a:cubicBezTo>
                    <a:lnTo>
                      <a:pt x="22365" y="41083"/>
                    </a:lnTo>
                    <a:cubicBezTo>
                      <a:pt x="22363" y="41082"/>
                      <a:pt x="22360" y="41082"/>
                      <a:pt x="22358" y="41082"/>
                    </a:cubicBezTo>
                    <a:lnTo>
                      <a:pt x="22358" y="41082"/>
                    </a:lnTo>
                    <a:cubicBezTo>
                      <a:pt x="22359" y="41082"/>
                      <a:pt x="22359" y="41082"/>
                      <a:pt x="22360" y="41082"/>
                    </a:cubicBezTo>
                    <a:cubicBezTo>
                      <a:pt x="21381" y="40946"/>
                      <a:pt x="20426" y="40665"/>
                      <a:pt x="19509" y="40301"/>
                    </a:cubicBezTo>
                    <a:cubicBezTo>
                      <a:pt x="19781" y="40244"/>
                      <a:pt x="20054" y="40179"/>
                      <a:pt x="20322" y="40106"/>
                    </a:cubicBezTo>
                    <a:cubicBezTo>
                      <a:pt x="20731" y="39994"/>
                      <a:pt x="21145" y="39859"/>
                      <a:pt x="21542" y="39709"/>
                    </a:cubicBezTo>
                    <a:cubicBezTo>
                      <a:pt x="21542" y="39709"/>
                      <a:pt x="21582" y="39694"/>
                      <a:pt x="21622" y="39678"/>
                    </a:cubicBezTo>
                    <a:close/>
                    <a:moveTo>
                      <a:pt x="37081" y="21168"/>
                    </a:moveTo>
                    <a:cubicBezTo>
                      <a:pt x="38413" y="25290"/>
                      <a:pt x="38902" y="29860"/>
                      <a:pt x="37416" y="34007"/>
                    </a:cubicBezTo>
                    <a:cubicBezTo>
                      <a:pt x="37292" y="34339"/>
                      <a:pt x="37153" y="34694"/>
                      <a:pt x="37008" y="35019"/>
                    </a:cubicBezTo>
                    <a:cubicBezTo>
                      <a:pt x="36937" y="35182"/>
                      <a:pt x="36819" y="35421"/>
                      <a:pt x="36743" y="35584"/>
                    </a:cubicBezTo>
                    <a:cubicBezTo>
                      <a:pt x="36666" y="35728"/>
                      <a:pt x="36545" y="35961"/>
                      <a:pt x="36470" y="36102"/>
                    </a:cubicBezTo>
                    <a:cubicBezTo>
                      <a:pt x="36053" y="36848"/>
                      <a:pt x="35570" y="37560"/>
                      <a:pt x="35028" y="38222"/>
                    </a:cubicBezTo>
                    <a:lnTo>
                      <a:pt x="35028" y="38222"/>
                    </a:lnTo>
                    <a:cubicBezTo>
                      <a:pt x="35045" y="38202"/>
                      <a:pt x="35062" y="38181"/>
                      <a:pt x="35080" y="38161"/>
                    </a:cubicBezTo>
                    <a:lnTo>
                      <a:pt x="35080" y="38161"/>
                    </a:lnTo>
                    <a:lnTo>
                      <a:pt x="34989" y="38270"/>
                    </a:lnTo>
                    <a:lnTo>
                      <a:pt x="34989" y="38270"/>
                    </a:lnTo>
                    <a:cubicBezTo>
                      <a:pt x="34956" y="38310"/>
                      <a:pt x="34922" y="38349"/>
                      <a:pt x="34889" y="38389"/>
                    </a:cubicBezTo>
                    <a:lnTo>
                      <a:pt x="34889" y="38389"/>
                    </a:lnTo>
                    <a:lnTo>
                      <a:pt x="34989" y="38270"/>
                    </a:lnTo>
                    <a:lnTo>
                      <a:pt x="34989" y="38270"/>
                    </a:lnTo>
                    <a:cubicBezTo>
                      <a:pt x="35002" y="38254"/>
                      <a:pt x="35015" y="38238"/>
                      <a:pt x="35028" y="38222"/>
                    </a:cubicBezTo>
                    <a:lnTo>
                      <a:pt x="35028" y="38222"/>
                    </a:lnTo>
                    <a:cubicBezTo>
                      <a:pt x="34972" y="38289"/>
                      <a:pt x="34916" y="38354"/>
                      <a:pt x="34868" y="38414"/>
                    </a:cubicBezTo>
                    <a:lnTo>
                      <a:pt x="34868" y="38414"/>
                    </a:lnTo>
                    <a:cubicBezTo>
                      <a:pt x="34875" y="38406"/>
                      <a:pt x="34882" y="38398"/>
                      <a:pt x="34889" y="38389"/>
                    </a:cubicBezTo>
                    <a:lnTo>
                      <a:pt x="34889" y="38389"/>
                    </a:lnTo>
                    <a:lnTo>
                      <a:pt x="34858" y="38427"/>
                    </a:lnTo>
                    <a:cubicBezTo>
                      <a:pt x="34861" y="38423"/>
                      <a:pt x="34864" y="38419"/>
                      <a:pt x="34868" y="38414"/>
                    </a:cubicBezTo>
                    <a:lnTo>
                      <a:pt x="34868" y="38414"/>
                    </a:lnTo>
                    <a:cubicBezTo>
                      <a:pt x="34799" y="38496"/>
                      <a:pt x="34729" y="38576"/>
                      <a:pt x="34658" y="38656"/>
                    </a:cubicBezTo>
                    <a:cubicBezTo>
                      <a:pt x="34690" y="38620"/>
                      <a:pt x="34722" y="38585"/>
                      <a:pt x="34753" y="38552"/>
                    </a:cubicBezTo>
                    <a:lnTo>
                      <a:pt x="34753" y="38552"/>
                    </a:lnTo>
                    <a:cubicBezTo>
                      <a:pt x="34651" y="38668"/>
                      <a:pt x="34548" y="38781"/>
                      <a:pt x="34442" y="38896"/>
                    </a:cubicBezTo>
                    <a:cubicBezTo>
                      <a:pt x="34443" y="38895"/>
                      <a:pt x="34444" y="38894"/>
                      <a:pt x="34444" y="38893"/>
                    </a:cubicBezTo>
                    <a:lnTo>
                      <a:pt x="34444" y="38893"/>
                    </a:lnTo>
                    <a:cubicBezTo>
                      <a:pt x="34423" y="38916"/>
                      <a:pt x="34401" y="38939"/>
                      <a:pt x="34380" y="38962"/>
                    </a:cubicBezTo>
                    <a:cubicBezTo>
                      <a:pt x="34394" y="38947"/>
                      <a:pt x="34409" y="38932"/>
                      <a:pt x="34424" y="38917"/>
                    </a:cubicBezTo>
                    <a:lnTo>
                      <a:pt x="34424" y="38917"/>
                    </a:lnTo>
                    <a:cubicBezTo>
                      <a:pt x="34399" y="38944"/>
                      <a:pt x="34375" y="38970"/>
                      <a:pt x="34350" y="38996"/>
                    </a:cubicBezTo>
                    <a:lnTo>
                      <a:pt x="34350" y="38996"/>
                    </a:lnTo>
                    <a:cubicBezTo>
                      <a:pt x="34235" y="39114"/>
                      <a:pt x="34104" y="39247"/>
                      <a:pt x="34001" y="39353"/>
                    </a:cubicBezTo>
                    <a:cubicBezTo>
                      <a:pt x="33724" y="39627"/>
                      <a:pt x="33431" y="39874"/>
                      <a:pt x="33124" y="40094"/>
                    </a:cubicBezTo>
                    <a:cubicBezTo>
                      <a:pt x="33104" y="40106"/>
                      <a:pt x="33085" y="40121"/>
                      <a:pt x="33066" y="40134"/>
                    </a:cubicBezTo>
                    <a:cubicBezTo>
                      <a:pt x="33062" y="40136"/>
                      <a:pt x="33058" y="40140"/>
                      <a:pt x="33053" y="40141"/>
                    </a:cubicBezTo>
                    <a:cubicBezTo>
                      <a:pt x="31776" y="41025"/>
                      <a:pt x="30295" y="41399"/>
                      <a:pt x="28752" y="41399"/>
                    </a:cubicBezTo>
                    <a:cubicBezTo>
                      <a:pt x="28154" y="41399"/>
                      <a:pt x="27546" y="41342"/>
                      <a:pt x="26937" y="41238"/>
                    </a:cubicBezTo>
                    <a:cubicBezTo>
                      <a:pt x="26646" y="41188"/>
                      <a:pt x="26356" y="41128"/>
                      <a:pt x="26069" y="41061"/>
                    </a:cubicBezTo>
                    <a:cubicBezTo>
                      <a:pt x="26593" y="40915"/>
                      <a:pt x="27103" y="40715"/>
                      <a:pt x="27581" y="40455"/>
                    </a:cubicBezTo>
                    <a:cubicBezTo>
                      <a:pt x="27730" y="40375"/>
                      <a:pt x="27873" y="40291"/>
                      <a:pt x="28012" y="40201"/>
                    </a:cubicBezTo>
                    <a:cubicBezTo>
                      <a:pt x="28612" y="39826"/>
                      <a:pt x="29159" y="39361"/>
                      <a:pt x="29664" y="38812"/>
                    </a:cubicBezTo>
                    <a:cubicBezTo>
                      <a:pt x="30174" y="38277"/>
                      <a:pt x="30656" y="37685"/>
                      <a:pt x="31078" y="37077"/>
                    </a:cubicBezTo>
                    <a:cubicBezTo>
                      <a:pt x="31955" y="35814"/>
                      <a:pt x="32621" y="34404"/>
                      <a:pt x="33062" y="32931"/>
                    </a:cubicBezTo>
                    <a:cubicBezTo>
                      <a:pt x="33239" y="32335"/>
                      <a:pt x="33382" y="31722"/>
                      <a:pt x="33490" y="31110"/>
                    </a:cubicBezTo>
                    <a:cubicBezTo>
                      <a:pt x="33645" y="30225"/>
                      <a:pt x="33727" y="29322"/>
                      <a:pt x="33747" y="28424"/>
                    </a:cubicBezTo>
                    <a:cubicBezTo>
                      <a:pt x="34527" y="27155"/>
                      <a:pt x="35255" y="25848"/>
                      <a:pt x="35852" y="24484"/>
                    </a:cubicBezTo>
                    <a:cubicBezTo>
                      <a:pt x="36328" y="23405"/>
                      <a:pt x="36739" y="22297"/>
                      <a:pt x="37081" y="21168"/>
                    </a:cubicBezTo>
                    <a:close/>
                    <a:moveTo>
                      <a:pt x="23817" y="1"/>
                    </a:moveTo>
                    <a:cubicBezTo>
                      <a:pt x="22120" y="1"/>
                      <a:pt x="20332" y="363"/>
                      <a:pt x="18766" y="905"/>
                    </a:cubicBezTo>
                    <a:cubicBezTo>
                      <a:pt x="17615" y="582"/>
                      <a:pt x="16423" y="379"/>
                      <a:pt x="15226" y="379"/>
                    </a:cubicBezTo>
                    <a:cubicBezTo>
                      <a:pt x="15071" y="379"/>
                      <a:pt x="14917" y="382"/>
                      <a:pt x="14762" y="389"/>
                    </a:cubicBezTo>
                    <a:cubicBezTo>
                      <a:pt x="14317" y="409"/>
                      <a:pt x="13872" y="458"/>
                      <a:pt x="13433" y="541"/>
                    </a:cubicBezTo>
                    <a:cubicBezTo>
                      <a:pt x="12427" y="290"/>
                      <a:pt x="11384" y="138"/>
                      <a:pt x="10344" y="138"/>
                    </a:cubicBezTo>
                    <a:cubicBezTo>
                      <a:pt x="9621" y="138"/>
                      <a:pt x="8900" y="211"/>
                      <a:pt x="8193" y="376"/>
                    </a:cubicBezTo>
                    <a:cubicBezTo>
                      <a:pt x="8094" y="402"/>
                      <a:pt x="7961" y="432"/>
                      <a:pt x="7863" y="460"/>
                    </a:cubicBezTo>
                    <a:cubicBezTo>
                      <a:pt x="7615" y="527"/>
                      <a:pt x="7347" y="616"/>
                      <a:pt x="7107" y="708"/>
                    </a:cubicBezTo>
                    <a:cubicBezTo>
                      <a:pt x="6612" y="896"/>
                      <a:pt x="6131" y="1139"/>
                      <a:pt x="5684" y="1421"/>
                    </a:cubicBezTo>
                    <a:cubicBezTo>
                      <a:pt x="5636" y="1451"/>
                      <a:pt x="5542" y="1514"/>
                      <a:pt x="5493" y="1545"/>
                    </a:cubicBezTo>
                    <a:cubicBezTo>
                      <a:pt x="5344" y="1647"/>
                      <a:pt x="5175" y="1767"/>
                      <a:pt x="5031" y="1879"/>
                    </a:cubicBezTo>
                    <a:cubicBezTo>
                      <a:pt x="4947" y="1944"/>
                      <a:pt x="4849" y="2025"/>
                      <a:pt x="4765" y="2093"/>
                    </a:cubicBezTo>
                    <a:cubicBezTo>
                      <a:pt x="4722" y="2132"/>
                      <a:pt x="4636" y="2204"/>
                      <a:pt x="4593" y="2243"/>
                    </a:cubicBezTo>
                    <a:cubicBezTo>
                      <a:pt x="4565" y="2269"/>
                      <a:pt x="4535" y="2293"/>
                      <a:pt x="4509" y="2319"/>
                    </a:cubicBezTo>
                    <a:cubicBezTo>
                      <a:pt x="4290" y="2521"/>
                      <a:pt x="4070" y="2746"/>
                      <a:pt x="3871" y="2967"/>
                    </a:cubicBezTo>
                    <a:cubicBezTo>
                      <a:pt x="3673" y="3190"/>
                      <a:pt x="3477" y="3435"/>
                      <a:pt x="3301" y="3674"/>
                    </a:cubicBezTo>
                    <a:cubicBezTo>
                      <a:pt x="2832" y="4313"/>
                      <a:pt x="2438" y="5009"/>
                      <a:pt x="2109" y="5728"/>
                    </a:cubicBezTo>
                    <a:cubicBezTo>
                      <a:pt x="2049" y="5866"/>
                      <a:pt x="1965" y="6057"/>
                      <a:pt x="1906" y="6195"/>
                    </a:cubicBezTo>
                    <a:lnTo>
                      <a:pt x="1884" y="6246"/>
                    </a:lnTo>
                    <a:lnTo>
                      <a:pt x="1800" y="6455"/>
                    </a:lnTo>
                    <a:cubicBezTo>
                      <a:pt x="0" y="10945"/>
                      <a:pt x="391" y="16009"/>
                      <a:pt x="1792" y="20554"/>
                    </a:cubicBezTo>
                    <a:cubicBezTo>
                      <a:pt x="1316" y="22273"/>
                      <a:pt x="994" y="24034"/>
                      <a:pt x="829" y="25809"/>
                    </a:cubicBezTo>
                    <a:cubicBezTo>
                      <a:pt x="547" y="29007"/>
                      <a:pt x="704" y="32340"/>
                      <a:pt x="1940" y="35339"/>
                    </a:cubicBezTo>
                    <a:cubicBezTo>
                      <a:pt x="2777" y="37373"/>
                      <a:pt x="4257" y="39172"/>
                      <a:pt x="6352" y="39971"/>
                    </a:cubicBezTo>
                    <a:cubicBezTo>
                      <a:pt x="7778" y="40496"/>
                      <a:pt x="9383" y="40739"/>
                      <a:pt x="10937" y="40739"/>
                    </a:cubicBezTo>
                    <a:cubicBezTo>
                      <a:pt x="11798" y="40739"/>
                      <a:pt x="12644" y="40665"/>
                      <a:pt x="13435" y="40522"/>
                    </a:cubicBezTo>
                    <a:cubicBezTo>
                      <a:pt x="14225" y="40655"/>
                      <a:pt x="15026" y="40723"/>
                      <a:pt x="15828" y="40723"/>
                    </a:cubicBezTo>
                    <a:cubicBezTo>
                      <a:pt x="15968" y="40723"/>
                      <a:pt x="16109" y="40721"/>
                      <a:pt x="16250" y="40717"/>
                    </a:cubicBezTo>
                    <a:cubicBezTo>
                      <a:pt x="17181" y="40690"/>
                      <a:pt x="18110" y="40572"/>
                      <a:pt x="19020" y="40371"/>
                    </a:cubicBezTo>
                    <a:lnTo>
                      <a:pt x="19021" y="40371"/>
                    </a:lnTo>
                    <a:lnTo>
                      <a:pt x="19065" y="40386"/>
                    </a:lnTo>
                    <a:cubicBezTo>
                      <a:pt x="19065" y="40386"/>
                      <a:pt x="19071" y="40385"/>
                      <a:pt x="19080" y="40384"/>
                    </a:cubicBezTo>
                    <a:cubicBezTo>
                      <a:pt x="20561" y="40932"/>
                      <a:pt x="22203" y="41316"/>
                      <a:pt x="23795" y="41316"/>
                    </a:cubicBezTo>
                    <a:cubicBezTo>
                      <a:pt x="24405" y="41316"/>
                      <a:pt x="25008" y="41260"/>
                      <a:pt x="25592" y="41135"/>
                    </a:cubicBezTo>
                    <a:cubicBezTo>
                      <a:pt x="25602" y="41139"/>
                      <a:pt x="25612" y="41141"/>
                      <a:pt x="25624" y="41142"/>
                    </a:cubicBezTo>
                    <a:lnTo>
                      <a:pt x="25660" y="41153"/>
                    </a:lnTo>
                    <a:cubicBezTo>
                      <a:pt x="25681" y="41148"/>
                      <a:pt x="25703" y="41142"/>
                      <a:pt x="25722" y="41139"/>
                    </a:cubicBezTo>
                    <a:cubicBezTo>
                      <a:pt x="26688" y="41379"/>
                      <a:pt x="27682" y="41527"/>
                      <a:pt x="28679" y="41527"/>
                    </a:cubicBezTo>
                    <a:cubicBezTo>
                      <a:pt x="28848" y="41527"/>
                      <a:pt x="29017" y="41523"/>
                      <a:pt x="29186" y="41514"/>
                    </a:cubicBezTo>
                    <a:cubicBezTo>
                      <a:pt x="30905" y="41430"/>
                      <a:pt x="32504" y="40842"/>
                      <a:pt x="33793" y="39688"/>
                    </a:cubicBezTo>
                    <a:cubicBezTo>
                      <a:pt x="34256" y="39265"/>
                      <a:pt x="34700" y="38781"/>
                      <a:pt x="35099" y="38298"/>
                    </a:cubicBezTo>
                    <a:cubicBezTo>
                      <a:pt x="36140" y="37036"/>
                      <a:pt x="36927" y="35624"/>
                      <a:pt x="37478" y="34127"/>
                    </a:cubicBezTo>
                    <a:cubicBezTo>
                      <a:pt x="37486" y="34107"/>
                      <a:pt x="37492" y="34085"/>
                      <a:pt x="37501" y="34066"/>
                    </a:cubicBezTo>
                    <a:cubicBezTo>
                      <a:pt x="37505" y="34053"/>
                      <a:pt x="37510" y="34040"/>
                      <a:pt x="37514" y="34030"/>
                    </a:cubicBezTo>
                    <a:cubicBezTo>
                      <a:pt x="37844" y="33118"/>
                      <a:pt x="38091" y="32162"/>
                      <a:pt x="38252" y="31167"/>
                    </a:cubicBezTo>
                    <a:cubicBezTo>
                      <a:pt x="38358" y="30504"/>
                      <a:pt x="38426" y="29830"/>
                      <a:pt x="38457" y="29151"/>
                    </a:cubicBezTo>
                    <a:lnTo>
                      <a:pt x="38457" y="29151"/>
                    </a:lnTo>
                    <a:cubicBezTo>
                      <a:pt x="38444" y="29426"/>
                      <a:pt x="38425" y="29700"/>
                      <a:pt x="38399" y="29974"/>
                    </a:cubicBezTo>
                    <a:cubicBezTo>
                      <a:pt x="38460" y="29291"/>
                      <a:pt x="38484" y="28594"/>
                      <a:pt x="38470" y="27882"/>
                    </a:cubicBezTo>
                    <a:lnTo>
                      <a:pt x="38470" y="27880"/>
                    </a:lnTo>
                    <a:cubicBezTo>
                      <a:pt x="38469" y="27783"/>
                      <a:pt x="38465" y="27686"/>
                      <a:pt x="38462" y="27589"/>
                    </a:cubicBezTo>
                    <a:cubicBezTo>
                      <a:pt x="38400" y="25235"/>
                      <a:pt x="37929" y="22878"/>
                      <a:pt x="37202" y="20652"/>
                    </a:cubicBezTo>
                    <a:cubicBezTo>
                      <a:pt x="37202" y="20652"/>
                      <a:pt x="37185" y="20596"/>
                      <a:pt x="37175" y="20570"/>
                    </a:cubicBezTo>
                    <a:cubicBezTo>
                      <a:pt x="37795" y="18383"/>
                      <a:pt x="38195" y="16126"/>
                      <a:pt x="38291" y="13853"/>
                    </a:cubicBezTo>
                    <a:cubicBezTo>
                      <a:pt x="38335" y="12843"/>
                      <a:pt x="38317" y="11772"/>
                      <a:pt x="38215" y="10692"/>
                    </a:cubicBezTo>
                    <a:cubicBezTo>
                      <a:pt x="37989" y="7971"/>
                      <a:pt x="37234" y="5204"/>
                      <a:pt x="35570" y="3131"/>
                    </a:cubicBezTo>
                    <a:cubicBezTo>
                      <a:pt x="34289" y="1544"/>
                      <a:pt x="32588" y="552"/>
                      <a:pt x="30583" y="184"/>
                    </a:cubicBezTo>
                    <a:cubicBezTo>
                      <a:pt x="29962" y="70"/>
                      <a:pt x="29333" y="19"/>
                      <a:pt x="28703" y="19"/>
                    </a:cubicBezTo>
                    <a:cubicBezTo>
                      <a:pt x="27845" y="19"/>
                      <a:pt x="26986" y="113"/>
                      <a:pt x="26144" y="267"/>
                    </a:cubicBezTo>
                    <a:cubicBezTo>
                      <a:pt x="25411" y="83"/>
                      <a:pt x="24624" y="1"/>
                      <a:pt x="23817"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11"/>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1"/>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1"/>
              <p:cNvSpPr/>
              <p:nvPr/>
            </p:nvSpPr>
            <p:spPr>
              <a:xfrm>
                <a:off x="4336025" y="672400"/>
                <a:ext cx="4775" cy="3425"/>
              </a:xfrm>
              <a:custGeom>
                <a:avLst/>
                <a:gdLst/>
                <a:ahLst/>
                <a:cxnLst/>
                <a:rect l="l" t="t" r="r" b="b"/>
                <a:pathLst>
                  <a:path w="191" h="137" extrusionOk="0">
                    <a:moveTo>
                      <a:pt x="190" y="136"/>
                    </a:moveTo>
                    <a:lnTo>
                      <a:pt x="1" y="1"/>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1"/>
              <p:cNvSpPr/>
              <p:nvPr/>
            </p:nvSpPr>
            <p:spPr>
              <a:xfrm>
                <a:off x="4564700" y="1529500"/>
                <a:ext cx="5100" cy="5550"/>
              </a:xfrm>
              <a:custGeom>
                <a:avLst/>
                <a:gdLst/>
                <a:ahLst/>
                <a:cxnLst/>
                <a:rect l="l" t="t" r="r" b="b"/>
                <a:pathLst>
                  <a:path w="204" h="222" extrusionOk="0">
                    <a:moveTo>
                      <a:pt x="203" y="0"/>
                    </a:moveTo>
                    <a:cubicBezTo>
                      <a:pt x="134" y="77"/>
                      <a:pt x="63" y="155"/>
                      <a:pt x="1" y="222"/>
                    </a:cubicBezTo>
                    <a:cubicBezTo>
                      <a:pt x="69" y="150"/>
                      <a:pt x="138" y="75"/>
                      <a:pt x="203"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4" name="Google Shape;124;p11"/>
            <p:cNvSpPr/>
            <p:nvPr/>
          </p:nvSpPr>
          <p:spPr>
            <a:xfrm>
              <a:off x="7151555" y="3074642"/>
              <a:ext cx="3394476" cy="693890"/>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11"/>
            <p:cNvSpPr/>
            <p:nvPr/>
          </p:nvSpPr>
          <p:spPr>
            <a:xfrm>
              <a:off x="1406750" y="4336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126" name="Google Shape;126;p11"/>
            <p:cNvPicPr preferRelativeResize="0"/>
            <p:nvPr/>
          </p:nvPicPr>
          <p:blipFill>
            <a:blip r:embed="rId4">
              <a:alphaModFix amt="62000"/>
            </a:blip>
            <a:stretch>
              <a:fillRect/>
            </a:stretch>
          </p:blipFill>
          <p:spPr>
            <a:xfrm>
              <a:off x="282315" y="601037"/>
              <a:ext cx="861831" cy="833375"/>
            </a:xfrm>
            <a:prstGeom prst="rect">
              <a:avLst/>
            </a:prstGeom>
            <a:noFill/>
            <a:ln>
              <a:noFill/>
            </a:ln>
          </p:spPr>
        </p:pic>
        <p:pic>
          <p:nvPicPr>
            <p:cNvPr id="127" name="Google Shape;127;p11"/>
            <p:cNvPicPr preferRelativeResize="0"/>
            <p:nvPr/>
          </p:nvPicPr>
          <p:blipFill>
            <a:blip r:embed="rId5">
              <a:alphaModFix/>
            </a:blip>
            <a:stretch>
              <a:fillRect/>
            </a:stretch>
          </p:blipFill>
          <p:spPr>
            <a:xfrm>
              <a:off x="7362900" y="3689950"/>
              <a:ext cx="1067874" cy="914050"/>
            </a:xfrm>
            <a:prstGeom prst="rect">
              <a:avLst/>
            </a:prstGeom>
            <a:noFill/>
            <a:ln>
              <a:noFill/>
            </a:ln>
          </p:spPr>
        </p:pic>
        <p:sp>
          <p:nvSpPr>
            <p:cNvPr id="128" name="Google Shape;128;p11"/>
            <p:cNvSpPr/>
            <p:nvPr/>
          </p:nvSpPr>
          <p:spPr>
            <a:xfrm>
              <a:off x="8654150" y="265505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0225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9"/>
        <p:cNvGrpSpPr/>
        <p:nvPr/>
      </p:nvGrpSpPr>
      <p:grpSpPr>
        <a:xfrm>
          <a:off x="0" y="0"/>
          <a:ext cx="0" cy="0"/>
          <a:chOff x="0" y="0"/>
          <a:chExt cx="0" cy="0"/>
        </a:xfrm>
      </p:grpSpPr>
    </p:spTree>
    <p:extLst>
      <p:ext uri="{BB962C8B-B14F-4D97-AF65-F5344CB8AC3E}">
        <p14:creationId xmlns:p14="http://schemas.microsoft.com/office/powerpoint/2010/main" val="2693782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30"/>
        <p:cNvGrpSpPr/>
        <p:nvPr/>
      </p:nvGrpSpPr>
      <p:grpSpPr>
        <a:xfrm>
          <a:off x="0" y="0"/>
          <a:ext cx="0" cy="0"/>
          <a:chOff x="0" y="0"/>
          <a:chExt cx="0" cy="0"/>
        </a:xfrm>
      </p:grpSpPr>
      <p:pic>
        <p:nvPicPr>
          <p:cNvPr id="131" name="Google Shape;131;p13"/>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132" name="Google Shape;132;p13"/>
          <p:cNvPicPr preferRelativeResize="0"/>
          <p:nvPr/>
        </p:nvPicPr>
        <p:blipFill>
          <a:blip r:embed="rId3">
            <a:alphaModFix amt="14000"/>
          </a:blip>
          <a:stretch>
            <a:fillRect/>
          </a:stretch>
        </p:blipFill>
        <p:spPr>
          <a:xfrm rot="10800000">
            <a:off x="1" y="2977"/>
            <a:ext cx="12192004" cy="6852049"/>
          </a:xfrm>
          <a:prstGeom prst="rect">
            <a:avLst/>
          </a:prstGeom>
          <a:noFill/>
          <a:ln>
            <a:noFill/>
          </a:ln>
        </p:spPr>
      </p:pic>
      <p:sp>
        <p:nvSpPr>
          <p:cNvPr id="133" name="Google Shape;133;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134" name="Google Shape;134;p13"/>
          <p:cNvSpPr txBox="1">
            <a:spLocks noGrp="1"/>
          </p:cNvSpPr>
          <p:nvPr>
            <p:ph type="subTitle" idx="1"/>
          </p:nvPr>
        </p:nvSpPr>
        <p:spPr>
          <a:xfrm>
            <a:off x="2142800" y="2287271"/>
            <a:ext cx="5958400" cy="56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5" name="Google Shape;135;p13"/>
          <p:cNvSpPr txBox="1">
            <a:spLocks noGrp="1"/>
          </p:cNvSpPr>
          <p:nvPr>
            <p:ph type="subTitle" idx="2"/>
          </p:nvPr>
        </p:nvSpPr>
        <p:spPr>
          <a:xfrm>
            <a:off x="2142800" y="3750504"/>
            <a:ext cx="5958400" cy="56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6" name="Google Shape;136;p13"/>
          <p:cNvSpPr txBox="1">
            <a:spLocks noGrp="1"/>
          </p:cNvSpPr>
          <p:nvPr>
            <p:ph type="subTitle" idx="3"/>
          </p:nvPr>
        </p:nvSpPr>
        <p:spPr>
          <a:xfrm>
            <a:off x="2142800" y="5213671"/>
            <a:ext cx="5958400" cy="56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7" name="Google Shape;137;p13"/>
          <p:cNvSpPr txBox="1">
            <a:spLocks noGrp="1"/>
          </p:cNvSpPr>
          <p:nvPr>
            <p:ph type="title" idx="4" hasCustomPrompt="1"/>
          </p:nvPr>
        </p:nvSpPr>
        <p:spPr>
          <a:xfrm>
            <a:off x="960000" y="1611908"/>
            <a:ext cx="979600" cy="13248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5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38" name="Google Shape;138;p13"/>
          <p:cNvSpPr txBox="1">
            <a:spLocks noGrp="1"/>
          </p:cNvSpPr>
          <p:nvPr>
            <p:ph type="title" idx="5" hasCustomPrompt="1"/>
          </p:nvPr>
        </p:nvSpPr>
        <p:spPr>
          <a:xfrm>
            <a:off x="960000" y="3074275"/>
            <a:ext cx="979600" cy="13248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5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39" name="Google Shape;139;p13"/>
          <p:cNvSpPr txBox="1">
            <a:spLocks noGrp="1"/>
          </p:cNvSpPr>
          <p:nvPr>
            <p:ph type="title" idx="6" hasCustomPrompt="1"/>
          </p:nvPr>
        </p:nvSpPr>
        <p:spPr>
          <a:xfrm>
            <a:off x="960000" y="4536641"/>
            <a:ext cx="979600" cy="13248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5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0" name="Google Shape;140;p13"/>
          <p:cNvSpPr txBox="1">
            <a:spLocks noGrp="1"/>
          </p:cNvSpPr>
          <p:nvPr>
            <p:ph type="subTitle" idx="7"/>
          </p:nvPr>
        </p:nvSpPr>
        <p:spPr>
          <a:xfrm>
            <a:off x="2142800" y="1611900"/>
            <a:ext cx="5958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DM Sans"/>
              <a:buNone/>
              <a:defRPr sz="3200" b="1">
                <a:latin typeface="DM Sans"/>
                <a:ea typeface="DM Sans"/>
                <a:cs typeface="DM Sans"/>
                <a:sym typeface="DM Sans"/>
              </a:defRPr>
            </a:lvl2pPr>
            <a:lvl3pPr lvl="2" rtl="0">
              <a:lnSpc>
                <a:spcPct val="100000"/>
              </a:lnSpc>
              <a:spcBef>
                <a:spcPts val="0"/>
              </a:spcBef>
              <a:spcAft>
                <a:spcPts val="0"/>
              </a:spcAft>
              <a:buSzPts val="2400"/>
              <a:buFont typeface="DM Sans"/>
              <a:buNone/>
              <a:defRPr sz="3200" b="1">
                <a:latin typeface="DM Sans"/>
                <a:ea typeface="DM Sans"/>
                <a:cs typeface="DM Sans"/>
                <a:sym typeface="DM Sans"/>
              </a:defRPr>
            </a:lvl3pPr>
            <a:lvl4pPr lvl="3" rtl="0">
              <a:lnSpc>
                <a:spcPct val="100000"/>
              </a:lnSpc>
              <a:spcBef>
                <a:spcPts val="0"/>
              </a:spcBef>
              <a:spcAft>
                <a:spcPts val="0"/>
              </a:spcAft>
              <a:buSzPts val="2400"/>
              <a:buFont typeface="DM Sans"/>
              <a:buNone/>
              <a:defRPr sz="3200" b="1">
                <a:latin typeface="DM Sans"/>
                <a:ea typeface="DM Sans"/>
                <a:cs typeface="DM Sans"/>
                <a:sym typeface="DM Sans"/>
              </a:defRPr>
            </a:lvl4pPr>
            <a:lvl5pPr lvl="4" rtl="0">
              <a:lnSpc>
                <a:spcPct val="100000"/>
              </a:lnSpc>
              <a:spcBef>
                <a:spcPts val="0"/>
              </a:spcBef>
              <a:spcAft>
                <a:spcPts val="0"/>
              </a:spcAft>
              <a:buSzPts val="2400"/>
              <a:buFont typeface="DM Sans"/>
              <a:buNone/>
              <a:defRPr sz="3200" b="1">
                <a:latin typeface="DM Sans"/>
                <a:ea typeface="DM Sans"/>
                <a:cs typeface="DM Sans"/>
                <a:sym typeface="DM Sans"/>
              </a:defRPr>
            </a:lvl5pPr>
            <a:lvl6pPr lvl="5" rtl="0">
              <a:lnSpc>
                <a:spcPct val="100000"/>
              </a:lnSpc>
              <a:spcBef>
                <a:spcPts val="0"/>
              </a:spcBef>
              <a:spcAft>
                <a:spcPts val="0"/>
              </a:spcAft>
              <a:buSzPts val="2400"/>
              <a:buFont typeface="DM Sans"/>
              <a:buNone/>
              <a:defRPr sz="3200" b="1">
                <a:latin typeface="DM Sans"/>
                <a:ea typeface="DM Sans"/>
                <a:cs typeface="DM Sans"/>
                <a:sym typeface="DM Sans"/>
              </a:defRPr>
            </a:lvl6pPr>
            <a:lvl7pPr lvl="6" rtl="0">
              <a:lnSpc>
                <a:spcPct val="100000"/>
              </a:lnSpc>
              <a:spcBef>
                <a:spcPts val="0"/>
              </a:spcBef>
              <a:spcAft>
                <a:spcPts val="0"/>
              </a:spcAft>
              <a:buSzPts val="2400"/>
              <a:buFont typeface="DM Sans"/>
              <a:buNone/>
              <a:defRPr sz="3200" b="1">
                <a:latin typeface="DM Sans"/>
                <a:ea typeface="DM Sans"/>
                <a:cs typeface="DM Sans"/>
                <a:sym typeface="DM Sans"/>
              </a:defRPr>
            </a:lvl7pPr>
            <a:lvl8pPr lvl="7" rtl="0">
              <a:lnSpc>
                <a:spcPct val="100000"/>
              </a:lnSpc>
              <a:spcBef>
                <a:spcPts val="0"/>
              </a:spcBef>
              <a:spcAft>
                <a:spcPts val="0"/>
              </a:spcAft>
              <a:buSzPts val="2400"/>
              <a:buFont typeface="DM Sans"/>
              <a:buNone/>
              <a:defRPr sz="3200" b="1">
                <a:latin typeface="DM Sans"/>
                <a:ea typeface="DM Sans"/>
                <a:cs typeface="DM Sans"/>
                <a:sym typeface="DM Sans"/>
              </a:defRPr>
            </a:lvl8pPr>
            <a:lvl9pPr lvl="8"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141" name="Google Shape;141;p13"/>
          <p:cNvSpPr txBox="1">
            <a:spLocks noGrp="1"/>
          </p:cNvSpPr>
          <p:nvPr>
            <p:ph type="subTitle" idx="8"/>
          </p:nvPr>
        </p:nvSpPr>
        <p:spPr>
          <a:xfrm>
            <a:off x="2142800" y="3074267"/>
            <a:ext cx="5958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DM Sans"/>
              <a:buNone/>
              <a:defRPr sz="3200" b="1">
                <a:latin typeface="DM Sans"/>
                <a:ea typeface="DM Sans"/>
                <a:cs typeface="DM Sans"/>
                <a:sym typeface="DM Sans"/>
              </a:defRPr>
            </a:lvl2pPr>
            <a:lvl3pPr lvl="2" rtl="0">
              <a:lnSpc>
                <a:spcPct val="100000"/>
              </a:lnSpc>
              <a:spcBef>
                <a:spcPts val="0"/>
              </a:spcBef>
              <a:spcAft>
                <a:spcPts val="0"/>
              </a:spcAft>
              <a:buSzPts val="2400"/>
              <a:buFont typeface="DM Sans"/>
              <a:buNone/>
              <a:defRPr sz="3200" b="1">
                <a:latin typeface="DM Sans"/>
                <a:ea typeface="DM Sans"/>
                <a:cs typeface="DM Sans"/>
                <a:sym typeface="DM Sans"/>
              </a:defRPr>
            </a:lvl3pPr>
            <a:lvl4pPr lvl="3" rtl="0">
              <a:lnSpc>
                <a:spcPct val="100000"/>
              </a:lnSpc>
              <a:spcBef>
                <a:spcPts val="0"/>
              </a:spcBef>
              <a:spcAft>
                <a:spcPts val="0"/>
              </a:spcAft>
              <a:buSzPts val="2400"/>
              <a:buFont typeface="DM Sans"/>
              <a:buNone/>
              <a:defRPr sz="3200" b="1">
                <a:latin typeface="DM Sans"/>
                <a:ea typeface="DM Sans"/>
                <a:cs typeface="DM Sans"/>
                <a:sym typeface="DM Sans"/>
              </a:defRPr>
            </a:lvl4pPr>
            <a:lvl5pPr lvl="4" rtl="0">
              <a:lnSpc>
                <a:spcPct val="100000"/>
              </a:lnSpc>
              <a:spcBef>
                <a:spcPts val="0"/>
              </a:spcBef>
              <a:spcAft>
                <a:spcPts val="0"/>
              </a:spcAft>
              <a:buSzPts val="2400"/>
              <a:buFont typeface="DM Sans"/>
              <a:buNone/>
              <a:defRPr sz="3200" b="1">
                <a:latin typeface="DM Sans"/>
                <a:ea typeface="DM Sans"/>
                <a:cs typeface="DM Sans"/>
                <a:sym typeface="DM Sans"/>
              </a:defRPr>
            </a:lvl5pPr>
            <a:lvl6pPr lvl="5" rtl="0">
              <a:lnSpc>
                <a:spcPct val="100000"/>
              </a:lnSpc>
              <a:spcBef>
                <a:spcPts val="0"/>
              </a:spcBef>
              <a:spcAft>
                <a:spcPts val="0"/>
              </a:spcAft>
              <a:buSzPts val="2400"/>
              <a:buFont typeface="DM Sans"/>
              <a:buNone/>
              <a:defRPr sz="3200" b="1">
                <a:latin typeface="DM Sans"/>
                <a:ea typeface="DM Sans"/>
                <a:cs typeface="DM Sans"/>
                <a:sym typeface="DM Sans"/>
              </a:defRPr>
            </a:lvl6pPr>
            <a:lvl7pPr lvl="6" rtl="0">
              <a:lnSpc>
                <a:spcPct val="100000"/>
              </a:lnSpc>
              <a:spcBef>
                <a:spcPts val="0"/>
              </a:spcBef>
              <a:spcAft>
                <a:spcPts val="0"/>
              </a:spcAft>
              <a:buSzPts val="2400"/>
              <a:buFont typeface="DM Sans"/>
              <a:buNone/>
              <a:defRPr sz="3200" b="1">
                <a:latin typeface="DM Sans"/>
                <a:ea typeface="DM Sans"/>
                <a:cs typeface="DM Sans"/>
                <a:sym typeface="DM Sans"/>
              </a:defRPr>
            </a:lvl7pPr>
            <a:lvl8pPr lvl="7" rtl="0">
              <a:lnSpc>
                <a:spcPct val="100000"/>
              </a:lnSpc>
              <a:spcBef>
                <a:spcPts val="0"/>
              </a:spcBef>
              <a:spcAft>
                <a:spcPts val="0"/>
              </a:spcAft>
              <a:buSzPts val="2400"/>
              <a:buFont typeface="DM Sans"/>
              <a:buNone/>
              <a:defRPr sz="3200" b="1">
                <a:latin typeface="DM Sans"/>
                <a:ea typeface="DM Sans"/>
                <a:cs typeface="DM Sans"/>
                <a:sym typeface="DM Sans"/>
              </a:defRPr>
            </a:lvl8pPr>
            <a:lvl9pPr lvl="8"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142" name="Google Shape;142;p13"/>
          <p:cNvSpPr txBox="1">
            <a:spLocks noGrp="1"/>
          </p:cNvSpPr>
          <p:nvPr>
            <p:ph type="subTitle" idx="9"/>
          </p:nvPr>
        </p:nvSpPr>
        <p:spPr>
          <a:xfrm>
            <a:off x="2142800" y="4536633"/>
            <a:ext cx="59584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DM Sans"/>
              <a:buNone/>
              <a:defRPr sz="3200" b="1">
                <a:latin typeface="DM Sans"/>
                <a:ea typeface="DM Sans"/>
                <a:cs typeface="DM Sans"/>
                <a:sym typeface="DM Sans"/>
              </a:defRPr>
            </a:lvl2pPr>
            <a:lvl3pPr lvl="2" rtl="0">
              <a:lnSpc>
                <a:spcPct val="100000"/>
              </a:lnSpc>
              <a:spcBef>
                <a:spcPts val="0"/>
              </a:spcBef>
              <a:spcAft>
                <a:spcPts val="0"/>
              </a:spcAft>
              <a:buSzPts val="2400"/>
              <a:buFont typeface="DM Sans"/>
              <a:buNone/>
              <a:defRPr sz="3200" b="1">
                <a:latin typeface="DM Sans"/>
                <a:ea typeface="DM Sans"/>
                <a:cs typeface="DM Sans"/>
                <a:sym typeface="DM Sans"/>
              </a:defRPr>
            </a:lvl3pPr>
            <a:lvl4pPr lvl="3" rtl="0">
              <a:lnSpc>
                <a:spcPct val="100000"/>
              </a:lnSpc>
              <a:spcBef>
                <a:spcPts val="0"/>
              </a:spcBef>
              <a:spcAft>
                <a:spcPts val="0"/>
              </a:spcAft>
              <a:buSzPts val="2400"/>
              <a:buFont typeface="DM Sans"/>
              <a:buNone/>
              <a:defRPr sz="3200" b="1">
                <a:latin typeface="DM Sans"/>
                <a:ea typeface="DM Sans"/>
                <a:cs typeface="DM Sans"/>
                <a:sym typeface="DM Sans"/>
              </a:defRPr>
            </a:lvl4pPr>
            <a:lvl5pPr lvl="4" rtl="0">
              <a:lnSpc>
                <a:spcPct val="100000"/>
              </a:lnSpc>
              <a:spcBef>
                <a:spcPts val="0"/>
              </a:spcBef>
              <a:spcAft>
                <a:spcPts val="0"/>
              </a:spcAft>
              <a:buSzPts val="2400"/>
              <a:buFont typeface="DM Sans"/>
              <a:buNone/>
              <a:defRPr sz="3200" b="1">
                <a:latin typeface="DM Sans"/>
                <a:ea typeface="DM Sans"/>
                <a:cs typeface="DM Sans"/>
                <a:sym typeface="DM Sans"/>
              </a:defRPr>
            </a:lvl5pPr>
            <a:lvl6pPr lvl="5" rtl="0">
              <a:lnSpc>
                <a:spcPct val="100000"/>
              </a:lnSpc>
              <a:spcBef>
                <a:spcPts val="0"/>
              </a:spcBef>
              <a:spcAft>
                <a:spcPts val="0"/>
              </a:spcAft>
              <a:buSzPts val="2400"/>
              <a:buFont typeface="DM Sans"/>
              <a:buNone/>
              <a:defRPr sz="3200" b="1">
                <a:latin typeface="DM Sans"/>
                <a:ea typeface="DM Sans"/>
                <a:cs typeface="DM Sans"/>
                <a:sym typeface="DM Sans"/>
              </a:defRPr>
            </a:lvl6pPr>
            <a:lvl7pPr lvl="6" rtl="0">
              <a:lnSpc>
                <a:spcPct val="100000"/>
              </a:lnSpc>
              <a:spcBef>
                <a:spcPts val="0"/>
              </a:spcBef>
              <a:spcAft>
                <a:spcPts val="0"/>
              </a:spcAft>
              <a:buSzPts val="2400"/>
              <a:buFont typeface="DM Sans"/>
              <a:buNone/>
              <a:defRPr sz="3200" b="1">
                <a:latin typeface="DM Sans"/>
                <a:ea typeface="DM Sans"/>
                <a:cs typeface="DM Sans"/>
                <a:sym typeface="DM Sans"/>
              </a:defRPr>
            </a:lvl7pPr>
            <a:lvl8pPr lvl="7" rtl="0">
              <a:lnSpc>
                <a:spcPct val="100000"/>
              </a:lnSpc>
              <a:spcBef>
                <a:spcPts val="0"/>
              </a:spcBef>
              <a:spcAft>
                <a:spcPts val="0"/>
              </a:spcAft>
              <a:buSzPts val="2400"/>
              <a:buFont typeface="DM Sans"/>
              <a:buNone/>
              <a:defRPr sz="3200" b="1">
                <a:latin typeface="DM Sans"/>
                <a:ea typeface="DM Sans"/>
                <a:cs typeface="DM Sans"/>
                <a:sym typeface="DM Sans"/>
              </a:defRPr>
            </a:lvl8pPr>
            <a:lvl9pPr lvl="8"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143" name="Google Shape;143;p13"/>
          <p:cNvGrpSpPr/>
          <p:nvPr/>
        </p:nvGrpSpPr>
        <p:grpSpPr>
          <a:xfrm>
            <a:off x="9055331" y="592731"/>
            <a:ext cx="3362188" cy="6588723"/>
            <a:chOff x="6791498" y="444548"/>
            <a:chExt cx="2521641" cy="4941542"/>
          </a:xfrm>
        </p:grpSpPr>
        <p:sp>
          <p:nvSpPr>
            <p:cNvPr id="144" name="Google Shape;144;p13"/>
            <p:cNvSpPr/>
            <p:nvPr/>
          </p:nvSpPr>
          <p:spPr>
            <a:xfrm>
              <a:off x="6791498" y="444548"/>
              <a:ext cx="189900" cy="1899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13"/>
            <p:cNvSpPr/>
            <p:nvPr/>
          </p:nvSpPr>
          <p:spPr>
            <a:xfrm>
              <a:off x="6826256" y="3712457"/>
              <a:ext cx="2486883" cy="1673632"/>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13"/>
            <p:cNvSpPr/>
            <p:nvPr/>
          </p:nvSpPr>
          <p:spPr>
            <a:xfrm>
              <a:off x="8047861" y="3667923"/>
              <a:ext cx="189900" cy="1899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13"/>
          <p:cNvGrpSpPr/>
          <p:nvPr/>
        </p:nvGrpSpPr>
        <p:grpSpPr>
          <a:xfrm>
            <a:off x="9379367" y="2"/>
            <a:ext cx="2804199" cy="4311900"/>
            <a:chOff x="7034525" y="1"/>
            <a:chExt cx="2103149" cy="3233925"/>
          </a:xfrm>
        </p:grpSpPr>
        <p:pic>
          <p:nvPicPr>
            <p:cNvPr id="148" name="Google Shape;148;p13"/>
            <p:cNvPicPr preferRelativeResize="0"/>
            <p:nvPr/>
          </p:nvPicPr>
          <p:blipFill>
            <a:blip r:embed="rId4">
              <a:alphaModFix/>
            </a:blip>
            <a:stretch>
              <a:fillRect/>
            </a:stretch>
          </p:blipFill>
          <p:spPr>
            <a:xfrm rot="10800000" flipH="1">
              <a:off x="7147949" y="1"/>
              <a:ext cx="1989725" cy="2196001"/>
            </a:xfrm>
            <a:prstGeom prst="rect">
              <a:avLst/>
            </a:prstGeom>
            <a:noFill/>
            <a:ln>
              <a:noFill/>
            </a:ln>
          </p:spPr>
        </p:pic>
        <p:pic>
          <p:nvPicPr>
            <p:cNvPr id="149" name="Google Shape;149;p13"/>
            <p:cNvPicPr preferRelativeResize="0"/>
            <p:nvPr/>
          </p:nvPicPr>
          <p:blipFill>
            <a:blip r:embed="rId5">
              <a:alphaModFix/>
            </a:blip>
            <a:stretch>
              <a:fillRect/>
            </a:stretch>
          </p:blipFill>
          <p:spPr>
            <a:xfrm>
              <a:off x="7034525" y="1784430"/>
              <a:ext cx="734700" cy="679692"/>
            </a:xfrm>
            <a:prstGeom prst="rect">
              <a:avLst/>
            </a:prstGeom>
            <a:noFill/>
            <a:ln>
              <a:noFill/>
            </a:ln>
          </p:spPr>
        </p:pic>
        <p:pic>
          <p:nvPicPr>
            <p:cNvPr id="150" name="Google Shape;150;p13"/>
            <p:cNvPicPr preferRelativeResize="0"/>
            <p:nvPr/>
          </p:nvPicPr>
          <p:blipFill>
            <a:blip r:embed="rId6">
              <a:alphaModFix/>
            </a:blip>
            <a:stretch>
              <a:fillRect/>
            </a:stretch>
          </p:blipFill>
          <p:spPr>
            <a:xfrm>
              <a:off x="7984611" y="2371075"/>
              <a:ext cx="892319" cy="862850"/>
            </a:xfrm>
            <a:prstGeom prst="rect">
              <a:avLst/>
            </a:prstGeom>
            <a:noFill/>
            <a:ln>
              <a:noFill/>
            </a:ln>
          </p:spPr>
        </p:pic>
      </p:grpSp>
    </p:spTree>
    <p:extLst>
      <p:ext uri="{BB962C8B-B14F-4D97-AF65-F5344CB8AC3E}">
        <p14:creationId xmlns:p14="http://schemas.microsoft.com/office/powerpoint/2010/main" val="100638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1"/>
        <p:cNvGrpSpPr/>
        <p:nvPr/>
      </p:nvGrpSpPr>
      <p:grpSpPr>
        <a:xfrm>
          <a:off x="0" y="0"/>
          <a:ext cx="0" cy="0"/>
          <a:chOff x="0" y="0"/>
          <a:chExt cx="0" cy="0"/>
        </a:xfrm>
      </p:grpSpPr>
      <p:pic>
        <p:nvPicPr>
          <p:cNvPr id="152" name="Google Shape;152;p1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53" name="Google Shape;153;p14"/>
          <p:cNvPicPr preferRelativeResize="0"/>
          <p:nvPr/>
        </p:nvPicPr>
        <p:blipFill>
          <a:blip r:embed="rId3">
            <a:alphaModFix amt="35000"/>
          </a:blip>
          <a:stretch>
            <a:fillRect/>
          </a:stretch>
        </p:blipFill>
        <p:spPr>
          <a:xfrm rot="5400000">
            <a:off x="2667000" y="-2666991"/>
            <a:ext cx="6858000" cy="12192000"/>
          </a:xfrm>
          <a:prstGeom prst="rect">
            <a:avLst/>
          </a:prstGeom>
          <a:noFill/>
          <a:ln>
            <a:noFill/>
          </a:ln>
        </p:spPr>
      </p:pic>
      <p:sp>
        <p:nvSpPr>
          <p:cNvPr id="154" name="Google Shape;154;p14"/>
          <p:cNvSpPr txBox="1">
            <a:spLocks noGrp="1"/>
          </p:cNvSpPr>
          <p:nvPr>
            <p:ph type="title"/>
          </p:nvPr>
        </p:nvSpPr>
        <p:spPr>
          <a:xfrm>
            <a:off x="3036033" y="4566667"/>
            <a:ext cx="8205200" cy="882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55" name="Google Shape;155;p14"/>
          <p:cNvSpPr txBox="1">
            <a:spLocks noGrp="1"/>
          </p:cNvSpPr>
          <p:nvPr>
            <p:ph type="subTitle" idx="1"/>
          </p:nvPr>
        </p:nvSpPr>
        <p:spPr>
          <a:xfrm>
            <a:off x="3035667" y="1408933"/>
            <a:ext cx="8205200" cy="301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grpSp>
        <p:nvGrpSpPr>
          <p:cNvPr id="156" name="Google Shape;156;p14"/>
          <p:cNvGrpSpPr/>
          <p:nvPr/>
        </p:nvGrpSpPr>
        <p:grpSpPr>
          <a:xfrm>
            <a:off x="-1139632" y="-1092898"/>
            <a:ext cx="13563623" cy="8361771"/>
            <a:chOff x="-854724" y="-819673"/>
            <a:chExt cx="10172717" cy="6271328"/>
          </a:xfrm>
        </p:grpSpPr>
        <p:pic>
          <p:nvPicPr>
            <p:cNvPr id="157" name="Google Shape;157;p14"/>
            <p:cNvPicPr preferRelativeResize="0"/>
            <p:nvPr/>
          </p:nvPicPr>
          <p:blipFill>
            <a:blip r:embed="rId4">
              <a:alphaModFix/>
            </a:blip>
            <a:stretch>
              <a:fillRect/>
            </a:stretch>
          </p:blipFill>
          <p:spPr>
            <a:xfrm rot="5400000">
              <a:off x="92365" y="3269235"/>
              <a:ext cx="1781900" cy="1966625"/>
            </a:xfrm>
            <a:prstGeom prst="rect">
              <a:avLst/>
            </a:prstGeom>
            <a:noFill/>
            <a:ln>
              <a:noFill/>
            </a:ln>
          </p:spPr>
        </p:pic>
        <p:sp>
          <p:nvSpPr>
            <p:cNvPr id="158" name="Google Shape;158;p14"/>
            <p:cNvSpPr/>
            <p:nvPr/>
          </p:nvSpPr>
          <p:spPr>
            <a:xfrm>
              <a:off x="7701826" y="4364000"/>
              <a:ext cx="1616167" cy="1087654"/>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14"/>
            <p:cNvSpPr/>
            <p:nvPr/>
          </p:nvSpPr>
          <p:spPr>
            <a:xfrm>
              <a:off x="-854724" y="-819673"/>
              <a:ext cx="2019608" cy="1837393"/>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14"/>
            <p:cNvSpPr/>
            <p:nvPr/>
          </p:nvSpPr>
          <p:spPr>
            <a:xfrm>
              <a:off x="639575" y="1792650"/>
              <a:ext cx="147300" cy="147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14"/>
            <p:cNvSpPr/>
            <p:nvPr/>
          </p:nvSpPr>
          <p:spPr>
            <a:xfrm>
              <a:off x="8635825" y="4086800"/>
              <a:ext cx="147300" cy="147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65680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2"/>
        <p:cNvGrpSpPr/>
        <p:nvPr/>
      </p:nvGrpSpPr>
      <p:grpSpPr>
        <a:xfrm>
          <a:off x="0" y="0"/>
          <a:ext cx="0" cy="0"/>
          <a:chOff x="0" y="0"/>
          <a:chExt cx="0" cy="0"/>
        </a:xfrm>
      </p:grpSpPr>
      <p:pic>
        <p:nvPicPr>
          <p:cNvPr id="163" name="Google Shape;163;p1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64" name="Google Shape;164;p15"/>
          <p:cNvPicPr preferRelativeResize="0"/>
          <p:nvPr/>
        </p:nvPicPr>
        <p:blipFill>
          <a:blip r:embed="rId3">
            <a:alphaModFix amt="14000"/>
          </a:blip>
          <a:stretch>
            <a:fillRect/>
          </a:stretch>
        </p:blipFill>
        <p:spPr>
          <a:xfrm flipH="1">
            <a:off x="1" y="2977"/>
            <a:ext cx="12192004" cy="6852049"/>
          </a:xfrm>
          <a:prstGeom prst="rect">
            <a:avLst/>
          </a:prstGeom>
          <a:noFill/>
          <a:ln>
            <a:noFill/>
          </a:ln>
        </p:spPr>
      </p:pic>
      <p:sp>
        <p:nvSpPr>
          <p:cNvPr id="165" name="Google Shape;165;p15"/>
          <p:cNvSpPr txBox="1">
            <a:spLocks noGrp="1"/>
          </p:cNvSpPr>
          <p:nvPr>
            <p:ph type="title"/>
          </p:nvPr>
        </p:nvSpPr>
        <p:spPr>
          <a:xfrm>
            <a:off x="950967" y="1539633"/>
            <a:ext cx="4692800" cy="2290400"/>
          </a:xfrm>
          <a:prstGeom prst="rect">
            <a:avLst/>
          </a:prstGeom>
        </p:spPr>
        <p:txBody>
          <a:bodyPr spcFirstLastPara="1" wrap="square" lIns="91425" tIns="91425" rIns="91425" bIns="91425" anchor="b"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166" name="Google Shape;166;p15"/>
          <p:cNvSpPr txBox="1">
            <a:spLocks noGrp="1"/>
          </p:cNvSpPr>
          <p:nvPr>
            <p:ph type="subTitle" idx="1"/>
          </p:nvPr>
        </p:nvSpPr>
        <p:spPr>
          <a:xfrm>
            <a:off x="950967" y="3829967"/>
            <a:ext cx="46928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7" name="Google Shape;167;p15"/>
          <p:cNvSpPr>
            <a:spLocks noGrp="1"/>
          </p:cNvSpPr>
          <p:nvPr>
            <p:ph type="pic" idx="2"/>
          </p:nvPr>
        </p:nvSpPr>
        <p:spPr>
          <a:xfrm>
            <a:off x="6403033" y="1011399"/>
            <a:ext cx="4838000" cy="4835200"/>
          </a:xfrm>
          <a:prstGeom prst="ellipse">
            <a:avLst/>
          </a:prstGeom>
          <a:noFill/>
          <a:ln w="9525" cap="flat" cmpd="sng">
            <a:solidFill>
              <a:schemeClr val="dk1"/>
            </a:solidFill>
            <a:prstDash val="solid"/>
            <a:round/>
            <a:headEnd type="none" w="sm" len="sm"/>
            <a:tailEnd type="none" w="sm" len="sm"/>
          </a:ln>
        </p:spPr>
      </p:sp>
      <p:grpSp>
        <p:nvGrpSpPr>
          <p:cNvPr id="168" name="Google Shape;168;p15"/>
          <p:cNvGrpSpPr/>
          <p:nvPr/>
        </p:nvGrpSpPr>
        <p:grpSpPr>
          <a:xfrm>
            <a:off x="-559578" y="-911246"/>
            <a:ext cx="13460719" cy="7724027"/>
            <a:chOff x="-419684" y="-683434"/>
            <a:chExt cx="10095539" cy="5793020"/>
          </a:xfrm>
        </p:grpSpPr>
        <p:pic>
          <p:nvPicPr>
            <p:cNvPr id="169" name="Google Shape;169;p15"/>
            <p:cNvPicPr preferRelativeResize="0"/>
            <p:nvPr/>
          </p:nvPicPr>
          <p:blipFill>
            <a:blip r:embed="rId4">
              <a:alphaModFix/>
            </a:blip>
            <a:stretch>
              <a:fillRect/>
            </a:stretch>
          </p:blipFill>
          <p:spPr>
            <a:xfrm>
              <a:off x="51602" y="4098411"/>
              <a:ext cx="1181325" cy="1011175"/>
            </a:xfrm>
            <a:prstGeom prst="rect">
              <a:avLst/>
            </a:prstGeom>
            <a:noFill/>
            <a:ln>
              <a:noFill/>
            </a:ln>
          </p:spPr>
        </p:pic>
        <p:sp>
          <p:nvSpPr>
            <p:cNvPr id="170" name="Google Shape;170;p15"/>
            <p:cNvSpPr/>
            <p:nvPr/>
          </p:nvSpPr>
          <p:spPr>
            <a:xfrm rot="8999903">
              <a:off x="7814380" y="-358610"/>
              <a:ext cx="1647185" cy="1298506"/>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15"/>
            <p:cNvSpPr/>
            <p:nvPr/>
          </p:nvSpPr>
          <p:spPr>
            <a:xfrm>
              <a:off x="-419684" y="3859231"/>
              <a:ext cx="1035730" cy="1116267"/>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15"/>
            <p:cNvSpPr/>
            <p:nvPr/>
          </p:nvSpPr>
          <p:spPr>
            <a:xfrm>
              <a:off x="794100" y="47236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15"/>
            <p:cNvSpPr/>
            <p:nvPr/>
          </p:nvSpPr>
          <p:spPr>
            <a:xfrm>
              <a:off x="8778700" y="1234925"/>
              <a:ext cx="169500" cy="1695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60595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4"/>
        <p:cNvGrpSpPr/>
        <p:nvPr/>
      </p:nvGrpSpPr>
      <p:grpSpPr>
        <a:xfrm>
          <a:off x="0" y="0"/>
          <a:ext cx="0" cy="0"/>
          <a:chOff x="0" y="0"/>
          <a:chExt cx="0" cy="0"/>
        </a:xfrm>
      </p:grpSpPr>
      <p:pic>
        <p:nvPicPr>
          <p:cNvPr id="175" name="Google Shape;175;p1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76" name="Google Shape;176;p16"/>
          <p:cNvPicPr preferRelativeResize="0"/>
          <p:nvPr/>
        </p:nvPicPr>
        <p:blipFill>
          <a:blip r:embed="rId3">
            <a:alphaModFix amt="14000"/>
          </a:blip>
          <a:stretch>
            <a:fillRect/>
          </a:stretch>
        </p:blipFill>
        <p:spPr>
          <a:xfrm>
            <a:off x="1" y="2977"/>
            <a:ext cx="12192004" cy="6852049"/>
          </a:xfrm>
          <a:prstGeom prst="rect">
            <a:avLst/>
          </a:prstGeom>
          <a:noFill/>
          <a:ln>
            <a:noFill/>
          </a:ln>
        </p:spPr>
      </p:pic>
      <p:sp>
        <p:nvSpPr>
          <p:cNvPr id="177" name="Google Shape;177;p16"/>
          <p:cNvSpPr txBox="1">
            <a:spLocks noGrp="1"/>
          </p:cNvSpPr>
          <p:nvPr>
            <p:ph type="title"/>
          </p:nvPr>
        </p:nvSpPr>
        <p:spPr>
          <a:xfrm>
            <a:off x="1595333" y="1933800"/>
            <a:ext cx="4042400" cy="141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178" name="Google Shape;178;p16"/>
          <p:cNvSpPr txBox="1">
            <a:spLocks noGrp="1"/>
          </p:cNvSpPr>
          <p:nvPr>
            <p:ph type="subTitle" idx="1"/>
          </p:nvPr>
        </p:nvSpPr>
        <p:spPr>
          <a:xfrm>
            <a:off x="1595333" y="3351400"/>
            <a:ext cx="4042400" cy="157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79" name="Google Shape;179;p16"/>
          <p:cNvGrpSpPr/>
          <p:nvPr/>
        </p:nvGrpSpPr>
        <p:grpSpPr>
          <a:xfrm>
            <a:off x="-766139" y="-776476"/>
            <a:ext cx="14703776" cy="7387736"/>
            <a:chOff x="-574604" y="-582357"/>
            <a:chExt cx="11027832" cy="5540802"/>
          </a:xfrm>
        </p:grpSpPr>
        <p:pic>
          <p:nvPicPr>
            <p:cNvPr id="180" name="Google Shape;180;p16"/>
            <p:cNvPicPr preferRelativeResize="0"/>
            <p:nvPr/>
          </p:nvPicPr>
          <p:blipFill>
            <a:blip r:embed="rId4">
              <a:alphaModFix/>
            </a:blip>
            <a:stretch>
              <a:fillRect/>
            </a:stretch>
          </p:blipFill>
          <p:spPr>
            <a:xfrm>
              <a:off x="7239850" y="1089437"/>
              <a:ext cx="2986651" cy="2888000"/>
            </a:xfrm>
            <a:prstGeom prst="rect">
              <a:avLst/>
            </a:prstGeom>
            <a:noFill/>
            <a:ln>
              <a:noFill/>
            </a:ln>
          </p:spPr>
        </p:pic>
        <p:sp>
          <p:nvSpPr>
            <p:cNvPr id="181" name="Google Shape;181;p16"/>
            <p:cNvSpPr/>
            <p:nvPr/>
          </p:nvSpPr>
          <p:spPr>
            <a:xfrm rot="2566698" flipH="1">
              <a:off x="7760397" y="2689555"/>
              <a:ext cx="2458024" cy="1654211"/>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6"/>
            <p:cNvSpPr/>
            <p:nvPr/>
          </p:nvSpPr>
          <p:spPr>
            <a:xfrm>
              <a:off x="-574604" y="-582357"/>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6"/>
            <p:cNvSpPr/>
            <p:nvPr/>
          </p:nvSpPr>
          <p:spPr>
            <a:xfrm>
              <a:off x="550625" y="1017725"/>
              <a:ext cx="162600" cy="1626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6"/>
            <p:cNvSpPr/>
            <p:nvPr/>
          </p:nvSpPr>
          <p:spPr>
            <a:xfrm>
              <a:off x="8349475" y="4522700"/>
              <a:ext cx="162600" cy="1626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17447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85"/>
        <p:cNvGrpSpPr/>
        <p:nvPr/>
      </p:nvGrpSpPr>
      <p:grpSpPr>
        <a:xfrm>
          <a:off x="0" y="0"/>
          <a:ext cx="0" cy="0"/>
          <a:chOff x="0" y="0"/>
          <a:chExt cx="0" cy="0"/>
        </a:xfrm>
      </p:grpSpPr>
      <p:pic>
        <p:nvPicPr>
          <p:cNvPr id="186" name="Google Shape;186;p17"/>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187" name="Google Shape;187;p17"/>
          <p:cNvPicPr preferRelativeResize="0"/>
          <p:nvPr/>
        </p:nvPicPr>
        <p:blipFill>
          <a:blip r:embed="rId3">
            <a:alphaModFix amt="14000"/>
          </a:blip>
          <a:stretch>
            <a:fillRect/>
          </a:stretch>
        </p:blipFill>
        <p:spPr>
          <a:xfrm rot="10800000" flipH="1">
            <a:off x="1" y="2977"/>
            <a:ext cx="12192004" cy="6852049"/>
          </a:xfrm>
          <a:prstGeom prst="rect">
            <a:avLst/>
          </a:prstGeom>
          <a:noFill/>
          <a:ln>
            <a:noFill/>
          </a:ln>
        </p:spPr>
      </p:pic>
      <p:sp>
        <p:nvSpPr>
          <p:cNvPr id="188" name="Google Shape;188;p17"/>
          <p:cNvSpPr txBox="1">
            <a:spLocks noGrp="1"/>
          </p:cNvSpPr>
          <p:nvPr>
            <p:ph type="title"/>
          </p:nvPr>
        </p:nvSpPr>
        <p:spPr>
          <a:xfrm>
            <a:off x="6636099" y="2001533"/>
            <a:ext cx="3858400" cy="141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189" name="Google Shape;189;p17"/>
          <p:cNvSpPr txBox="1">
            <a:spLocks noGrp="1"/>
          </p:cNvSpPr>
          <p:nvPr>
            <p:ph type="subTitle" idx="1"/>
          </p:nvPr>
        </p:nvSpPr>
        <p:spPr>
          <a:xfrm>
            <a:off x="6636283" y="3415933"/>
            <a:ext cx="3858400" cy="144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90" name="Google Shape;190;p17"/>
          <p:cNvGrpSpPr/>
          <p:nvPr/>
        </p:nvGrpSpPr>
        <p:grpSpPr>
          <a:xfrm>
            <a:off x="-684500" y="72485"/>
            <a:ext cx="13262027" cy="6785519"/>
            <a:chOff x="-513375" y="54363"/>
            <a:chExt cx="9946520" cy="5089139"/>
          </a:xfrm>
        </p:grpSpPr>
        <p:pic>
          <p:nvPicPr>
            <p:cNvPr id="191" name="Google Shape;191;p17"/>
            <p:cNvPicPr preferRelativeResize="0"/>
            <p:nvPr/>
          </p:nvPicPr>
          <p:blipFill>
            <a:blip r:embed="rId4">
              <a:alphaModFix/>
            </a:blip>
            <a:stretch>
              <a:fillRect/>
            </a:stretch>
          </p:blipFill>
          <p:spPr>
            <a:xfrm flipH="1">
              <a:off x="-1" y="2864452"/>
              <a:ext cx="2064975" cy="2279049"/>
            </a:xfrm>
            <a:prstGeom prst="rect">
              <a:avLst/>
            </a:prstGeom>
            <a:noFill/>
            <a:ln>
              <a:noFill/>
            </a:ln>
          </p:spPr>
        </p:pic>
        <p:pic>
          <p:nvPicPr>
            <p:cNvPr id="192" name="Google Shape;192;p17"/>
            <p:cNvPicPr preferRelativeResize="0"/>
            <p:nvPr/>
          </p:nvPicPr>
          <p:blipFill>
            <a:blip r:embed="rId5">
              <a:alphaModFix/>
            </a:blip>
            <a:stretch>
              <a:fillRect/>
            </a:stretch>
          </p:blipFill>
          <p:spPr>
            <a:xfrm>
              <a:off x="7906374" y="54363"/>
              <a:ext cx="1048811" cy="970264"/>
            </a:xfrm>
            <a:prstGeom prst="rect">
              <a:avLst/>
            </a:prstGeom>
            <a:noFill/>
            <a:ln>
              <a:noFill/>
            </a:ln>
          </p:spPr>
        </p:pic>
        <p:sp>
          <p:nvSpPr>
            <p:cNvPr id="193" name="Google Shape;193;p17"/>
            <p:cNvSpPr/>
            <p:nvPr/>
          </p:nvSpPr>
          <p:spPr>
            <a:xfrm>
              <a:off x="8430767" y="54377"/>
              <a:ext cx="1002377" cy="1080321"/>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7"/>
            <p:cNvSpPr/>
            <p:nvPr/>
          </p:nvSpPr>
          <p:spPr>
            <a:xfrm>
              <a:off x="-513375" y="3642250"/>
              <a:ext cx="1835014" cy="1446575"/>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7"/>
            <p:cNvSpPr/>
            <p:nvPr/>
          </p:nvSpPr>
          <p:spPr>
            <a:xfrm>
              <a:off x="8430775" y="1017725"/>
              <a:ext cx="143700" cy="1437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7"/>
            <p:cNvSpPr/>
            <p:nvPr/>
          </p:nvSpPr>
          <p:spPr>
            <a:xfrm>
              <a:off x="591975" y="3167025"/>
              <a:ext cx="252000" cy="252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96499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97"/>
        <p:cNvGrpSpPr/>
        <p:nvPr/>
      </p:nvGrpSpPr>
      <p:grpSpPr>
        <a:xfrm>
          <a:off x="0" y="0"/>
          <a:ext cx="0" cy="0"/>
          <a:chOff x="0" y="0"/>
          <a:chExt cx="0" cy="0"/>
        </a:xfrm>
      </p:grpSpPr>
      <p:pic>
        <p:nvPicPr>
          <p:cNvPr id="198" name="Google Shape;198;p18"/>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199" name="Google Shape;199;p18"/>
          <p:cNvPicPr preferRelativeResize="0"/>
          <p:nvPr/>
        </p:nvPicPr>
        <p:blipFill>
          <a:blip r:embed="rId3">
            <a:alphaModFix amt="14000"/>
          </a:blip>
          <a:stretch>
            <a:fillRect/>
          </a:stretch>
        </p:blipFill>
        <p:spPr>
          <a:xfrm flipH="1">
            <a:off x="1" y="2977"/>
            <a:ext cx="12192004" cy="6852049"/>
          </a:xfrm>
          <a:prstGeom prst="rect">
            <a:avLst/>
          </a:prstGeom>
          <a:noFill/>
          <a:ln>
            <a:noFill/>
          </a:ln>
        </p:spPr>
      </p:pic>
      <p:sp>
        <p:nvSpPr>
          <p:cNvPr id="200" name="Google Shape;200;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201" name="Google Shape;201;p18"/>
          <p:cNvSpPr txBox="1">
            <a:spLocks noGrp="1"/>
          </p:cNvSpPr>
          <p:nvPr>
            <p:ph type="subTitle" idx="1"/>
          </p:nvPr>
        </p:nvSpPr>
        <p:spPr>
          <a:xfrm>
            <a:off x="5918333" y="3789167"/>
            <a:ext cx="4090800" cy="155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2" name="Google Shape;202;p18"/>
          <p:cNvSpPr txBox="1">
            <a:spLocks noGrp="1"/>
          </p:cNvSpPr>
          <p:nvPr>
            <p:ph type="subTitle" idx="2"/>
          </p:nvPr>
        </p:nvSpPr>
        <p:spPr>
          <a:xfrm>
            <a:off x="960000" y="3789167"/>
            <a:ext cx="4090800" cy="155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3" name="Google Shape;203;p18"/>
          <p:cNvSpPr txBox="1">
            <a:spLocks noGrp="1"/>
          </p:cNvSpPr>
          <p:nvPr>
            <p:ph type="subTitle" idx="3"/>
          </p:nvPr>
        </p:nvSpPr>
        <p:spPr>
          <a:xfrm>
            <a:off x="960000" y="3145567"/>
            <a:ext cx="4090800" cy="7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04" name="Google Shape;204;p18"/>
          <p:cNvSpPr txBox="1">
            <a:spLocks noGrp="1"/>
          </p:cNvSpPr>
          <p:nvPr>
            <p:ph type="subTitle" idx="4"/>
          </p:nvPr>
        </p:nvSpPr>
        <p:spPr>
          <a:xfrm>
            <a:off x="5918335" y="3145567"/>
            <a:ext cx="4090800" cy="74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Tree>
    <p:extLst>
      <p:ext uri="{BB962C8B-B14F-4D97-AF65-F5344CB8AC3E}">
        <p14:creationId xmlns:p14="http://schemas.microsoft.com/office/powerpoint/2010/main" val="1650118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05"/>
        <p:cNvGrpSpPr/>
        <p:nvPr/>
      </p:nvGrpSpPr>
      <p:grpSpPr>
        <a:xfrm>
          <a:off x="0" y="0"/>
          <a:ext cx="0" cy="0"/>
          <a:chOff x="0" y="0"/>
          <a:chExt cx="0" cy="0"/>
        </a:xfrm>
      </p:grpSpPr>
      <p:pic>
        <p:nvPicPr>
          <p:cNvPr id="206" name="Google Shape;206;p19"/>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207" name="Google Shape;207;p19"/>
          <p:cNvPicPr preferRelativeResize="0"/>
          <p:nvPr/>
        </p:nvPicPr>
        <p:blipFill>
          <a:blip r:embed="rId3">
            <a:alphaModFix amt="14000"/>
          </a:blip>
          <a:stretch>
            <a:fillRect/>
          </a:stretch>
        </p:blipFill>
        <p:spPr>
          <a:xfrm rot="10800000" flipH="1">
            <a:off x="1" y="2977"/>
            <a:ext cx="12192004" cy="6852049"/>
          </a:xfrm>
          <a:prstGeom prst="rect">
            <a:avLst/>
          </a:prstGeom>
          <a:noFill/>
          <a:ln>
            <a:noFill/>
          </a:ln>
        </p:spPr>
      </p:pic>
      <p:sp>
        <p:nvSpPr>
          <p:cNvPr id="208" name="Google Shape;208;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209" name="Google Shape;209;p19"/>
          <p:cNvSpPr txBox="1">
            <a:spLocks noGrp="1"/>
          </p:cNvSpPr>
          <p:nvPr>
            <p:ph type="subTitle" idx="1"/>
          </p:nvPr>
        </p:nvSpPr>
        <p:spPr>
          <a:xfrm>
            <a:off x="6296807" y="2451133"/>
            <a:ext cx="4935200" cy="260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0" name="Google Shape;210;p19"/>
          <p:cNvSpPr txBox="1">
            <a:spLocks noGrp="1"/>
          </p:cNvSpPr>
          <p:nvPr>
            <p:ph type="subTitle" idx="2"/>
          </p:nvPr>
        </p:nvSpPr>
        <p:spPr>
          <a:xfrm>
            <a:off x="1077900" y="2451133"/>
            <a:ext cx="4935200" cy="260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11" name="Google Shape;211;p19"/>
          <p:cNvGrpSpPr/>
          <p:nvPr/>
        </p:nvGrpSpPr>
        <p:grpSpPr>
          <a:xfrm flipH="1">
            <a:off x="-880200" y="-325472"/>
            <a:ext cx="13267539" cy="7338981"/>
            <a:chOff x="-147275" y="-244104"/>
            <a:chExt cx="9950654" cy="5504236"/>
          </a:xfrm>
        </p:grpSpPr>
        <p:pic>
          <p:nvPicPr>
            <p:cNvPr id="212" name="Google Shape;212;p19"/>
            <p:cNvPicPr preferRelativeResize="0"/>
            <p:nvPr/>
          </p:nvPicPr>
          <p:blipFill>
            <a:blip r:embed="rId4">
              <a:alphaModFix/>
            </a:blip>
            <a:stretch>
              <a:fillRect/>
            </a:stretch>
          </p:blipFill>
          <p:spPr>
            <a:xfrm rot="-5400000" flipH="1">
              <a:off x="8033714" y="-92564"/>
              <a:ext cx="1196451" cy="1024125"/>
            </a:xfrm>
            <a:prstGeom prst="rect">
              <a:avLst/>
            </a:prstGeom>
            <a:noFill/>
            <a:ln>
              <a:noFill/>
            </a:ln>
          </p:spPr>
        </p:pic>
        <p:sp>
          <p:nvSpPr>
            <p:cNvPr id="213" name="Google Shape;213;p19"/>
            <p:cNvSpPr/>
            <p:nvPr/>
          </p:nvSpPr>
          <p:spPr>
            <a:xfrm>
              <a:off x="-147275" y="4266550"/>
              <a:ext cx="1476383" cy="993582"/>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9"/>
            <p:cNvSpPr/>
            <p:nvPr/>
          </p:nvSpPr>
          <p:spPr>
            <a:xfrm>
              <a:off x="8571913" y="-244104"/>
              <a:ext cx="1231466" cy="1327224"/>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9"/>
            <p:cNvSpPr/>
            <p:nvPr/>
          </p:nvSpPr>
          <p:spPr>
            <a:xfrm>
              <a:off x="8430775" y="393700"/>
              <a:ext cx="145800" cy="145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9"/>
            <p:cNvSpPr/>
            <p:nvPr/>
          </p:nvSpPr>
          <p:spPr>
            <a:xfrm>
              <a:off x="565025" y="3897925"/>
              <a:ext cx="148200" cy="1482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75620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17"/>
        <p:cNvGrpSpPr/>
        <p:nvPr/>
      </p:nvGrpSpPr>
      <p:grpSpPr>
        <a:xfrm>
          <a:off x="0" y="0"/>
          <a:ext cx="0" cy="0"/>
          <a:chOff x="0" y="0"/>
          <a:chExt cx="0" cy="0"/>
        </a:xfrm>
      </p:grpSpPr>
      <p:pic>
        <p:nvPicPr>
          <p:cNvPr id="218" name="Google Shape;218;p20"/>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219" name="Google Shape;219;p20"/>
          <p:cNvPicPr preferRelativeResize="0"/>
          <p:nvPr/>
        </p:nvPicPr>
        <p:blipFill>
          <a:blip r:embed="rId3">
            <a:alphaModFix amt="14000"/>
          </a:blip>
          <a:stretch>
            <a:fillRect/>
          </a:stretch>
        </p:blipFill>
        <p:spPr>
          <a:xfrm rot="10800000" flipH="1">
            <a:off x="1" y="2977"/>
            <a:ext cx="12192004" cy="6852049"/>
          </a:xfrm>
          <a:prstGeom prst="rect">
            <a:avLst/>
          </a:prstGeom>
          <a:noFill/>
          <a:ln>
            <a:noFill/>
          </a:ln>
        </p:spPr>
      </p:pic>
      <p:sp>
        <p:nvSpPr>
          <p:cNvPr id="220" name="Google Shape;220;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221" name="Google Shape;221;p20"/>
          <p:cNvSpPr txBox="1">
            <a:spLocks noGrp="1"/>
          </p:cNvSpPr>
          <p:nvPr>
            <p:ph type="subTitle" idx="1"/>
          </p:nvPr>
        </p:nvSpPr>
        <p:spPr>
          <a:xfrm>
            <a:off x="6112252" y="1744767"/>
            <a:ext cx="4880800" cy="370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Light"/>
              <a:buChar char="●"/>
              <a:defRPr b="0"/>
            </a:lvl1pPr>
            <a:lvl2pPr lvl="1" algn="ctr" rtl="0">
              <a:lnSpc>
                <a:spcPct val="100000"/>
              </a:lnSpc>
              <a:spcBef>
                <a:spcPts val="0"/>
              </a:spcBef>
              <a:spcAft>
                <a:spcPts val="0"/>
              </a:spcAft>
              <a:buSzPts val="1400"/>
              <a:buFont typeface="Nunito Light"/>
              <a:buChar char="○"/>
              <a:defRPr/>
            </a:lvl2pPr>
            <a:lvl3pPr lvl="2" algn="ctr" rtl="0">
              <a:lnSpc>
                <a:spcPct val="100000"/>
              </a:lnSpc>
              <a:spcBef>
                <a:spcPts val="0"/>
              </a:spcBef>
              <a:spcAft>
                <a:spcPts val="0"/>
              </a:spcAft>
              <a:buSzPts val="1400"/>
              <a:buFont typeface="Nunito Light"/>
              <a:buChar char="■"/>
              <a:defRPr/>
            </a:lvl3pPr>
            <a:lvl4pPr lvl="3" algn="ctr" rtl="0">
              <a:lnSpc>
                <a:spcPct val="100000"/>
              </a:lnSpc>
              <a:spcBef>
                <a:spcPts val="0"/>
              </a:spcBef>
              <a:spcAft>
                <a:spcPts val="0"/>
              </a:spcAft>
              <a:buSzPts val="1400"/>
              <a:buFont typeface="Nunito Light"/>
              <a:buChar char="●"/>
              <a:defRPr/>
            </a:lvl4pPr>
            <a:lvl5pPr lvl="4" algn="ctr" rtl="0">
              <a:lnSpc>
                <a:spcPct val="100000"/>
              </a:lnSpc>
              <a:spcBef>
                <a:spcPts val="0"/>
              </a:spcBef>
              <a:spcAft>
                <a:spcPts val="0"/>
              </a:spcAft>
              <a:buSzPts val="1400"/>
              <a:buFont typeface="Nunito Light"/>
              <a:buChar char="○"/>
              <a:defRPr/>
            </a:lvl5pPr>
            <a:lvl6pPr lvl="5" algn="ctr" rtl="0">
              <a:lnSpc>
                <a:spcPct val="100000"/>
              </a:lnSpc>
              <a:spcBef>
                <a:spcPts val="0"/>
              </a:spcBef>
              <a:spcAft>
                <a:spcPts val="0"/>
              </a:spcAft>
              <a:buSzPts val="1400"/>
              <a:buFont typeface="Nunito Light"/>
              <a:buChar char="■"/>
              <a:defRPr/>
            </a:lvl6pPr>
            <a:lvl7pPr lvl="6" algn="ctr" rtl="0">
              <a:lnSpc>
                <a:spcPct val="100000"/>
              </a:lnSpc>
              <a:spcBef>
                <a:spcPts val="0"/>
              </a:spcBef>
              <a:spcAft>
                <a:spcPts val="0"/>
              </a:spcAft>
              <a:buSzPts val="1400"/>
              <a:buFont typeface="Nunito Light"/>
              <a:buChar char="●"/>
              <a:defRPr/>
            </a:lvl7pPr>
            <a:lvl8pPr lvl="7" algn="ctr" rtl="0">
              <a:lnSpc>
                <a:spcPct val="100000"/>
              </a:lnSpc>
              <a:spcBef>
                <a:spcPts val="0"/>
              </a:spcBef>
              <a:spcAft>
                <a:spcPts val="0"/>
              </a:spcAft>
              <a:buSzPts val="1400"/>
              <a:buFont typeface="Nunito Light"/>
              <a:buChar char="○"/>
              <a:defRPr/>
            </a:lvl8pPr>
            <a:lvl9pPr lvl="8" algn="ctr" rtl="0">
              <a:lnSpc>
                <a:spcPct val="100000"/>
              </a:lnSpc>
              <a:spcBef>
                <a:spcPts val="0"/>
              </a:spcBef>
              <a:spcAft>
                <a:spcPts val="0"/>
              </a:spcAft>
              <a:buSzPts val="1400"/>
              <a:buFont typeface="Nunito Light"/>
              <a:buChar char="■"/>
              <a:defRPr/>
            </a:lvl9pPr>
          </a:lstStyle>
          <a:p>
            <a:r>
              <a:rPr lang="en-US"/>
              <a:t>Click to edit Master subtitle style</a:t>
            </a:r>
            <a:endParaRPr/>
          </a:p>
        </p:txBody>
      </p:sp>
      <p:sp>
        <p:nvSpPr>
          <p:cNvPr id="222" name="Google Shape;222;p20"/>
          <p:cNvSpPr txBox="1">
            <a:spLocks noGrp="1"/>
          </p:cNvSpPr>
          <p:nvPr>
            <p:ph type="subTitle" idx="2"/>
          </p:nvPr>
        </p:nvSpPr>
        <p:spPr>
          <a:xfrm>
            <a:off x="950967" y="1744767"/>
            <a:ext cx="4880800" cy="370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200"/>
              <a:buFont typeface="Work Sans Light"/>
              <a:buChar char="●"/>
              <a:defRPr b="0"/>
            </a:lvl1pPr>
            <a:lvl2pPr lvl="1" algn="ctr" rtl="0">
              <a:lnSpc>
                <a:spcPct val="100000"/>
              </a:lnSpc>
              <a:spcBef>
                <a:spcPts val="0"/>
              </a:spcBef>
              <a:spcAft>
                <a:spcPts val="0"/>
              </a:spcAft>
              <a:buSzPts val="1400"/>
              <a:buFont typeface="Nunito Light"/>
              <a:buChar char="○"/>
              <a:defRPr/>
            </a:lvl2pPr>
            <a:lvl3pPr lvl="2" algn="ctr" rtl="0">
              <a:lnSpc>
                <a:spcPct val="100000"/>
              </a:lnSpc>
              <a:spcBef>
                <a:spcPts val="0"/>
              </a:spcBef>
              <a:spcAft>
                <a:spcPts val="0"/>
              </a:spcAft>
              <a:buSzPts val="1400"/>
              <a:buFont typeface="Nunito Light"/>
              <a:buChar char="■"/>
              <a:defRPr/>
            </a:lvl3pPr>
            <a:lvl4pPr lvl="3" algn="ctr" rtl="0">
              <a:lnSpc>
                <a:spcPct val="100000"/>
              </a:lnSpc>
              <a:spcBef>
                <a:spcPts val="0"/>
              </a:spcBef>
              <a:spcAft>
                <a:spcPts val="0"/>
              </a:spcAft>
              <a:buSzPts val="1400"/>
              <a:buFont typeface="Nunito Light"/>
              <a:buChar char="●"/>
              <a:defRPr/>
            </a:lvl4pPr>
            <a:lvl5pPr lvl="4" algn="ctr" rtl="0">
              <a:lnSpc>
                <a:spcPct val="100000"/>
              </a:lnSpc>
              <a:spcBef>
                <a:spcPts val="0"/>
              </a:spcBef>
              <a:spcAft>
                <a:spcPts val="0"/>
              </a:spcAft>
              <a:buSzPts val="1400"/>
              <a:buFont typeface="Nunito Light"/>
              <a:buChar char="○"/>
              <a:defRPr/>
            </a:lvl5pPr>
            <a:lvl6pPr lvl="5" algn="ctr" rtl="0">
              <a:lnSpc>
                <a:spcPct val="100000"/>
              </a:lnSpc>
              <a:spcBef>
                <a:spcPts val="0"/>
              </a:spcBef>
              <a:spcAft>
                <a:spcPts val="0"/>
              </a:spcAft>
              <a:buSzPts val="1400"/>
              <a:buFont typeface="Nunito Light"/>
              <a:buChar char="■"/>
              <a:defRPr/>
            </a:lvl6pPr>
            <a:lvl7pPr lvl="6" algn="ctr" rtl="0">
              <a:lnSpc>
                <a:spcPct val="100000"/>
              </a:lnSpc>
              <a:spcBef>
                <a:spcPts val="0"/>
              </a:spcBef>
              <a:spcAft>
                <a:spcPts val="0"/>
              </a:spcAft>
              <a:buSzPts val="1400"/>
              <a:buFont typeface="Nunito Light"/>
              <a:buChar char="●"/>
              <a:defRPr/>
            </a:lvl7pPr>
            <a:lvl8pPr lvl="7" algn="ctr" rtl="0">
              <a:lnSpc>
                <a:spcPct val="100000"/>
              </a:lnSpc>
              <a:spcBef>
                <a:spcPts val="0"/>
              </a:spcBef>
              <a:spcAft>
                <a:spcPts val="0"/>
              </a:spcAft>
              <a:buSzPts val="1400"/>
              <a:buFont typeface="Nunito Light"/>
              <a:buChar char="○"/>
              <a:defRPr/>
            </a:lvl8pPr>
            <a:lvl9pPr lvl="8" algn="ctr" rtl="0">
              <a:lnSpc>
                <a:spcPct val="100000"/>
              </a:lnSpc>
              <a:spcBef>
                <a:spcPts val="0"/>
              </a:spcBef>
              <a:spcAft>
                <a:spcPts val="0"/>
              </a:spcAft>
              <a:buSzPts val="1400"/>
              <a:buFont typeface="Nunito Light"/>
              <a:buChar char="■"/>
              <a:defRPr/>
            </a:lvl9pPr>
          </a:lstStyle>
          <a:p>
            <a:r>
              <a:rPr lang="en-US"/>
              <a:t>Click to edit Master subtitle style</a:t>
            </a:r>
            <a:endParaRPr/>
          </a:p>
        </p:txBody>
      </p:sp>
      <p:grpSp>
        <p:nvGrpSpPr>
          <p:cNvPr id="223" name="Google Shape;223;p20"/>
          <p:cNvGrpSpPr/>
          <p:nvPr/>
        </p:nvGrpSpPr>
        <p:grpSpPr>
          <a:xfrm rot="10800000">
            <a:off x="-915134" y="-240489"/>
            <a:ext cx="13267539" cy="7338981"/>
            <a:chOff x="-147275" y="-244104"/>
            <a:chExt cx="9950654" cy="5504236"/>
          </a:xfrm>
        </p:grpSpPr>
        <p:pic>
          <p:nvPicPr>
            <p:cNvPr id="224" name="Google Shape;224;p20"/>
            <p:cNvPicPr preferRelativeResize="0"/>
            <p:nvPr/>
          </p:nvPicPr>
          <p:blipFill>
            <a:blip r:embed="rId4">
              <a:alphaModFix/>
            </a:blip>
            <a:stretch>
              <a:fillRect/>
            </a:stretch>
          </p:blipFill>
          <p:spPr>
            <a:xfrm rot="-5400000" flipH="1">
              <a:off x="8033714" y="-92564"/>
              <a:ext cx="1196451" cy="1024125"/>
            </a:xfrm>
            <a:prstGeom prst="rect">
              <a:avLst/>
            </a:prstGeom>
            <a:noFill/>
            <a:ln>
              <a:noFill/>
            </a:ln>
          </p:spPr>
        </p:pic>
        <p:sp>
          <p:nvSpPr>
            <p:cNvPr id="225" name="Google Shape;225;p20"/>
            <p:cNvSpPr/>
            <p:nvPr/>
          </p:nvSpPr>
          <p:spPr>
            <a:xfrm>
              <a:off x="-147275" y="4266550"/>
              <a:ext cx="1476383" cy="993582"/>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20"/>
            <p:cNvSpPr/>
            <p:nvPr/>
          </p:nvSpPr>
          <p:spPr>
            <a:xfrm>
              <a:off x="8571913" y="-244104"/>
              <a:ext cx="1231466" cy="1327224"/>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20"/>
            <p:cNvSpPr/>
            <p:nvPr/>
          </p:nvSpPr>
          <p:spPr>
            <a:xfrm>
              <a:off x="8430775" y="393700"/>
              <a:ext cx="145800" cy="145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20"/>
            <p:cNvSpPr/>
            <p:nvPr/>
          </p:nvSpPr>
          <p:spPr>
            <a:xfrm>
              <a:off x="565025" y="3897925"/>
              <a:ext cx="148200" cy="1482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96731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pic>
        <p:nvPicPr>
          <p:cNvPr id="21" name="Google Shape;21;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2" name="Google Shape;22;p3"/>
          <p:cNvPicPr preferRelativeResize="0"/>
          <p:nvPr/>
        </p:nvPicPr>
        <p:blipFill rotWithShape="1">
          <a:blip r:embed="rId3">
            <a:alphaModFix amt="35000"/>
          </a:blip>
          <a:srcRect l="19594" r="20041" b="39128"/>
          <a:stretch/>
        </p:blipFill>
        <p:spPr>
          <a:xfrm rot="-5400000">
            <a:off x="2722817" y="-2728584"/>
            <a:ext cx="6869567" cy="12315168"/>
          </a:xfrm>
          <a:prstGeom prst="rect">
            <a:avLst/>
          </a:prstGeom>
          <a:noFill/>
          <a:ln>
            <a:noFill/>
          </a:ln>
        </p:spPr>
      </p:pic>
      <p:pic>
        <p:nvPicPr>
          <p:cNvPr id="23" name="Google Shape;23;p3"/>
          <p:cNvPicPr preferRelativeResize="0"/>
          <p:nvPr/>
        </p:nvPicPr>
        <p:blipFill rotWithShape="1">
          <a:blip r:embed="rId4">
            <a:alphaModFix amt="74000"/>
          </a:blip>
          <a:srcRect r="15675"/>
          <a:stretch/>
        </p:blipFill>
        <p:spPr>
          <a:xfrm>
            <a:off x="6433399" y="91800"/>
            <a:ext cx="5820200" cy="6674400"/>
          </a:xfrm>
          <a:prstGeom prst="rect">
            <a:avLst/>
          </a:prstGeom>
          <a:noFill/>
          <a:ln>
            <a:noFill/>
          </a:ln>
        </p:spPr>
      </p:pic>
      <p:sp>
        <p:nvSpPr>
          <p:cNvPr id="24" name="Google Shape;24;p3"/>
          <p:cNvSpPr txBox="1">
            <a:spLocks noGrp="1"/>
          </p:cNvSpPr>
          <p:nvPr>
            <p:ph type="title"/>
          </p:nvPr>
        </p:nvSpPr>
        <p:spPr>
          <a:xfrm>
            <a:off x="950967" y="2550600"/>
            <a:ext cx="8070800" cy="2471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25" name="Google Shape;25;p3"/>
          <p:cNvSpPr txBox="1">
            <a:spLocks noGrp="1"/>
          </p:cNvSpPr>
          <p:nvPr>
            <p:ph type="title" idx="2" hasCustomPrompt="1"/>
          </p:nvPr>
        </p:nvSpPr>
        <p:spPr>
          <a:xfrm>
            <a:off x="1092167" y="1335800"/>
            <a:ext cx="2202800" cy="12212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6" name="Google Shape;26;p3"/>
          <p:cNvSpPr txBox="1">
            <a:spLocks noGrp="1"/>
          </p:cNvSpPr>
          <p:nvPr>
            <p:ph type="subTitle" idx="1"/>
          </p:nvPr>
        </p:nvSpPr>
        <p:spPr>
          <a:xfrm>
            <a:off x="950967" y="5022200"/>
            <a:ext cx="6756800" cy="50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7" name="Google Shape;27;p3"/>
          <p:cNvGrpSpPr/>
          <p:nvPr/>
        </p:nvGrpSpPr>
        <p:grpSpPr>
          <a:xfrm>
            <a:off x="848968" y="617334"/>
            <a:ext cx="5584433" cy="5623333"/>
            <a:chOff x="636725" y="463000"/>
            <a:chExt cx="4188325" cy="4217500"/>
          </a:xfrm>
        </p:grpSpPr>
        <p:sp>
          <p:nvSpPr>
            <p:cNvPr id="28" name="Google Shape;28;p3"/>
            <p:cNvSpPr/>
            <p:nvPr/>
          </p:nvSpPr>
          <p:spPr>
            <a:xfrm>
              <a:off x="636725" y="463000"/>
              <a:ext cx="153000" cy="15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a:off x="4672050" y="4527500"/>
              <a:ext cx="153000" cy="15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232432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9"/>
        <p:cNvGrpSpPr/>
        <p:nvPr/>
      </p:nvGrpSpPr>
      <p:grpSpPr>
        <a:xfrm>
          <a:off x="0" y="0"/>
          <a:ext cx="0" cy="0"/>
          <a:chOff x="0" y="0"/>
          <a:chExt cx="0" cy="0"/>
        </a:xfrm>
      </p:grpSpPr>
      <p:pic>
        <p:nvPicPr>
          <p:cNvPr id="230" name="Google Shape;230;p21"/>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231" name="Google Shape;231;p21"/>
          <p:cNvPicPr preferRelativeResize="0"/>
          <p:nvPr/>
        </p:nvPicPr>
        <p:blipFill>
          <a:blip r:embed="rId3">
            <a:alphaModFix amt="14000"/>
          </a:blip>
          <a:stretch>
            <a:fillRect/>
          </a:stretch>
        </p:blipFill>
        <p:spPr>
          <a:xfrm rot="10800000" flipH="1">
            <a:off x="1" y="2977"/>
            <a:ext cx="12192004" cy="6852049"/>
          </a:xfrm>
          <a:prstGeom prst="rect">
            <a:avLst/>
          </a:prstGeom>
          <a:noFill/>
          <a:ln>
            <a:noFill/>
          </a:ln>
        </p:spPr>
      </p:pic>
      <p:sp>
        <p:nvSpPr>
          <p:cNvPr id="232" name="Google Shape;232;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233" name="Google Shape;233;p21"/>
          <p:cNvSpPr txBox="1">
            <a:spLocks noGrp="1"/>
          </p:cNvSpPr>
          <p:nvPr>
            <p:ph type="subTitle" idx="1"/>
          </p:nvPr>
        </p:nvSpPr>
        <p:spPr>
          <a:xfrm>
            <a:off x="960051" y="4144700"/>
            <a:ext cx="3246000" cy="114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4" name="Google Shape;234;p21"/>
          <p:cNvSpPr txBox="1">
            <a:spLocks noGrp="1"/>
          </p:cNvSpPr>
          <p:nvPr>
            <p:ph type="subTitle" idx="2"/>
          </p:nvPr>
        </p:nvSpPr>
        <p:spPr>
          <a:xfrm>
            <a:off x="4473015" y="4144700"/>
            <a:ext cx="3246000" cy="114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5" name="Google Shape;235;p21"/>
          <p:cNvSpPr txBox="1">
            <a:spLocks noGrp="1"/>
          </p:cNvSpPr>
          <p:nvPr>
            <p:ph type="subTitle" idx="3"/>
          </p:nvPr>
        </p:nvSpPr>
        <p:spPr>
          <a:xfrm>
            <a:off x="7985953" y="4144700"/>
            <a:ext cx="3246000" cy="114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6" name="Google Shape;236;p21"/>
          <p:cNvSpPr txBox="1">
            <a:spLocks noGrp="1"/>
          </p:cNvSpPr>
          <p:nvPr>
            <p:ph type="subTitle" idx="4"/>
          </p:nvPr>
        </p:nvSpPr>
        <p:spPr>
          <a:xfrm>
            <a:off x="960051" y="3036733"/>
            <a:ext cx="3246000" cy="120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37" name="Google Shape;237;p21"/>
          <p:cNvSpPr txBox="1">
            <a:spLocks noGrp="1"/>
          </p:cNvSpPr>
          <p:nvPr>
            <p:ph type="subTitle" idx="5"/>
          </p:nvPr>
        </p:nvSpPr>
        <p:spPr>
          <a:xfrm>
            <a:off x="4473019" y="3036733"/>
            <a:ext cx="3246000" cy="120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38" name="Google Shape;238;p21"/>
          <p:cNvSpPr txBox="1">
            <a:spLocks noGrp="1"/>
          </p:cNvSpPr>
          <p:nvPr>
            <p:ph type="subTitle" idx="6"/>
          </p:nvPr>
        </p:nvSpPr>
        <p:spPr>
          <a:xfrm>
            <a:off x="7985951" y="3036733"/>
            <a:ext cx="3246000" cy="120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239" name="Google Shape;239;p21"/>
          <p:cNvGrpSpPr/>
          <p:nvPr/>
        </p:nvGrpSpPr>
        <p:grpSpPr>
          <a:xfrm>
            <a:off x="-448839" y="-424758"/>
            <a:ext cx="13687443" cy="7071588"/>
            <a:chOff x="-336629" y="-318569"/>
            <a:chExt cx="10265582" cy="5303691"/>
          </a:xfrm>
        </p:grpSpPr>
        <p:sp>
          <p:nvSpPr>
            <p:cNvPr id="240" name="Google Shape;240;p21"/>
            <p:cNvSpPr/>
            <p:nvPr/>
          </p:nvSpPr>
          <p:spPr>
            <a:xfrm rot="8495460">
              <a:off x="8284191" y="36750"/>
              <a:ext cx="1494083" cy="1005494"/>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241" name="Google Shape;241;p21"/>
            <p:cNvPicPr preferRelativeResize="0"/>
            <p:nvPr/>
          </p:nvPicPr>
          <p:blipFill>
            <a:blip r:embed="rId4">
              <a:alphaModFix/>
            </a:blip>
            <a:stretch>
              <a:fillRect/>
            </a:stretch>
          </p:blipFill>
          <p:spPr>
            <a:xfrm>
              <a:off x="234475" y="4332322"/>
              <a:ext cx="705632" cy="652800"/>
            </a:xfrm>
            <a:prstGeom prst="rect">
              <a:avLst/>
            </a:prstGeom>
            <a:noFill/>
            <a:ln>
              <a:noFill/>
            </a:ln>
          </p:spPr>
        </p:pic>
        <p:sp>
          <p:nvSpPr>
            <p:cNvPr id="242" name="Google Shape;242;p21"/>
            <p:cNvSpPr/>
            <p:nvPr/>
          </p:nvSpPr>
          <p:spPr>
            <a:xfrm>
              <a:off x="-336629" y="3969530"/>
              <a:ext cx="942313" cy="1015587"/>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21"/>
            <p:cNvSpPr/>
            <p:nvPr/>
          </p:nvSpPr>
          <p:spPr>
            <a:xfrm>
              <a:off x="470375" y="3969525"/>
              <a:ext cx="135300" cy="135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21"/>
            <p:cNvSpPr/>
            <p:nvPr/>
          </p:nvSpPr>
          <p:spPr>
            <a:xfrm>
              <a:off x="8363125" y="196225"/>
              <a:ext cx="135300" cy="135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63180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45"/>
        <p:cNvGrpSpPr/>
        <p:nvPr/>
      </p:nvGrpSpPr>
      <p:grpSpPr>
        <a:xfrm>
          <a:off x="0" y="0"/>
          <a:ext cx="0" cy="0"/>
          <a:chOff x="0" y="0"/>
          <a:chExt cx="0" cy="0"/>
        </a:xfrm>
      </p:grpSpPr>
      <p:pic>
        <p:nvPicPr>
          <p:cNvPr id="246" name="Google Shape;246;p2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47" name="Google Shape;247;p22"/>
          <p:cNvPicPr preferRelativeResize="0"/>
          <p:nvPr/>
        </p:nvPicPr>
        <p:blipFill>
          <a:blip r:embed="rId3">
            <a:alphaModFix amt="14000"/>
          </a:blip>
          <a:stretch>
            <a:fillRect/>
          </a:stretch>
        </p:blipFill>
        <p:spPr>
          <a:xfrm rot="10800000">
            <a:off x="1" y="2977"/>
            <a:ext cx="12192004" cy="6852049"/>
          </a:xfrm>
          <a:prstGeom prst="rect">
            <a:avLst/>
          </a:prstGeom>
          <a:noFill/>
          <a:ln>
            <a:noFill/>
          </a:ln>
        </p:spPr>
      </p:pic>
      <p:sp>
        <p:nvSpPr>
          <p:cNvPr id="248" name="Google Shape;248;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249" name="Google Shape;249;p22"/>
          <p:cNvSpPr txBox="1">
            <a:spLocks noGrp="1"/>
          </p:cNvSpPr>
          <p:nvPr>
            <p:ph type="subTitle" idx="1"/>
          </p:nvPr>
        </p:nvSpPr>
        <p:spPr>
          <a:xfrm>
            <a:off x="950967" y="2788767"/>
            <a:ext cx="3200800" cy="88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0" name="Google Shape;250;p22"/>
          <p:cNvSpPr txBox="1">
            <a:spLocks noGrp="1"/>
          </p:cNvSpPr>
          <p:nvPr>
            <p:ph type="subTitle" idx="2"/>
          </p:nvPr>
        </p:nvSpPr>
        <p:spPr>
          <a:xfrm>
            <a:off x="5451067" y="2788767"/>
            <a:ext cx="3200800" cy="88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1" name="Google Shape;251;p22"/>
          <p:cNvSpPr txBox="1">
            <a:spLocks noGrp="1"/>
          </p:cNvSpPr>
          <p:nvPr>
            <p:ph type="subTitle" idx="3"/>
          </p:nvPr>
        </p:nvSpPr>
        <p:spPr>
          <a:xfrm>
            <a:off x="950967" y="4979267"/>
            <a:ext cx="3200800" cy="88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2" name="Google Shape;252;p22"/>
          <p:cNvSpPr txBox="1">
            <a:spLocks noGrp="1"/>
          </p:cNvSpPr>
          <p:nvPr>
            <p:ph type="subTitle" idx="4"/>
          </p:nvPr>
        </p:nvSpPr>
        <p:spPr>
          <a:xfrm>
            <a:off x="5451067" y="4979267"/>
            <a:ext cx="3200800" cy="88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3" name="Google Shape;253;p22"/>
          <p:cNvSpPr txBox="1">
            <a:spLocks noGrp="1"/>
          </p:cNvSpPr>
          <p:nvPr>
            <p:ph type="subTitle" idx="5"/>
          </p:nvPr>
        </p:nvSpPr>
        <p:spPr>
          <a:xfrm>
            <a:off x="950967" y="1750633"/>
            <a:ext cx="3200800" cy="113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54" name="Google Shape;254;p22"/>
          <p:cNvSpPr txBox="1">
            <a:spLocks noGrp="1"/>
          </p:cNvSpPr>
          <p:nvPr>
            <p:ph type="subTitle" idx="6"/>
          </p:nvPr>
        </p:nvSpPr>
        <p:spPr>
          <a:xfrm>
            <a:off x="950967" y="3941367"/>
            <a:ext cx="3200800" cy="113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55" name="Google Shape;255;p22"/>
          <p:cNvSpPr txBox="1">
            <a:spLocks noGrp="1"/>
          </p:cNvSpPr>
          <p:nvPr>
            <p:ph type="subTitle" idx="7"/>
          </p:nvPr>
        </p:nvSpPr>
        <p:spPr>
          <a:xfrm>
            <a:off x="5451057" y="1750633"/>
            <a:ext cx="3200800" cy="113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56" name="Google Shape;256;p22"/>
          <p:cNvSpPr txBox="1">
            <a:spLocks noGrp="1"/>
          </p:cNvSpPr>
          <p:nvPr>
            <p:ph type="subTitle" idx="8"/>
          </p:nvPr>
        </p:nvSpPr>
        <p:spPr>
          <a:xfrm>
            <a:off x="5451057" y="3941367"/>
            <a:ext cx="3200800" cy="113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257" name="Google Shape;257;p22"/>
          <p:cNvGrpSpPr/>
          <p:nvPr/>
        </p:nvGrpSpPr>
        <p:grpSpPr>
          <a:xfrm flipH="1">
            <a:off x="-283929" y="-1008409"/>
            <a:ext cx="13395351" cy="8099172"/>
            <a:chOff x="-459947" y="-756307"/>
            <a:chExt cx="10046513" cy="6074379"/>
          </a:xfrm>
        </p:grpSpPr>
        <p:pic>
          <p:nvPicPr>
            <p:cNvPr id="258" name="Google Shape;258;p22"/>
            <p:cNvPicPr preferRelativeResize="0"/>
            <p:nvPr/>
          </p:nvPicPr>
          <p:blipFill>
            <a:blip r:embed="rId4">
              <a:alphaModFix/>
            </a:blip>
            <a:stretch>
              <a:fillRect/>
            </a:stretch>
          </p:blipFill>
          <p:spPr>
            <a:xfrm>
              <a:off x="-1" y="4173225"/>
              <a:ext cx="1048811" cy="970264"/>
            </a:xfrm>
            <a:prstGeom prst="rect">
              <a:avLst/>
            </a:prstGeom>
            <a:noFill/>
            <a:ln>
              <a:noFill/>
            </a:ln>
          </p:spPr>
        </p:pic>
        <p:sp>
          <p:nvSpPr>
            <p:cNvPr id="259" name="Google Shape;259;p22"/>
            <p:cNvSpPr/>
            <p:nvPr/>
          </p:nvSpPr>
          <p:spPr>
            <a:xfrm>
              <a:off x="7934871" y="-756307"/>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0" name="Google Shape;260;p22"/>
            <p:cNvGrpSpPr/>
            <p:nvPr/>
          </p:nvGrpSpPr>
          <p:grpSpPr>
            <a:xfrm>
              <a:off x="-459947" y="3889924"/>
              <a:ext cx="1337874" cy="1428148"/>
              <a:chOff x="3703375" y="563125"/>
              <a:chExt cx="972575" cy="1038200"/>
            </a:xfrm>
          </p:grpSpPr>
          <p:sp>
            <p:nvSpPr>
              <p:cNvPr id="261" name="Google Shape;261;p22"/>
              <p:cNvSpPr/>
              <p:nvPr/>
            </p:nvSpPr>
            <p:spPr>
              <a:xfrm>
                <a:off x="4665200" y="1264200"/>
                <a:ext cx="75" cy="2325"/>
              </a:xfrm>
              <a:custGeom>
                <a:avLst/>
                <a:gdLst/>
                <a:ahLst/>
                <a:cxnLst/>
                <a:rect l="l" t="t" r="r" b="b"/>
                <a:pathLst>
                  <a:path w="3" h="93" extrusionOk="0">
                    <a:moveTo>
                      <a:pt x="1" y="1"/>
                    </a:moveTo>
                    <a:cubicBezTo>
                      <a:pt x="1" y="30"/>
                      <a:pt x="1" y="61"/>
                      <a:pt x="2" y="92"/>
                    </a:cubicBezTo>
                    <a:cubicBezTo>
                      <a:pt x="2" y="61"/>
                      <a:pt x="1" y="30"/>
                      <a:pt x="1"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22"/>
              <p:cNvSpPr/>
              <p:nvPr/>
            </p:nvSpPr>
            <p:spPr>
              <a:xfrm>
                <a:off x="4665125" y="1260175"/>
                <a:ext cx="100" cy="4075"/>
              </a:xfrm>
              <a:custGeom>
                <a:avLst/>
                <a:gdLst/>
                <a:ahLst/>
                <a:cxnLst/>
                <a:rect l="l" t="t" r="r" b="b"/>
                <a:pathLst>
                  <a:path w="4" h="163" extrusionOk="0">
                    <a:moveTo>
                      <a:pt x="0" y="0"/>
                    </a:moveTo>
                    <a:lnTo>
                      <a:pt x="0" y="0"/>
                    </a:lnTo>
                    <a:cubicBezTo>
                      <a:pt x="1" y="54"/>
                      <a:pt x="1" y="107"/>
                      <a:pt x="4" y="163"/>
                    </a:cubicBezTo>
                    <a:cubicBezTo>
                      <a:pt x="1" y="107"/>
                      <a:pt x="1" y="53"/>
                      <a:pt x="0"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22"/>
              <p:cNvSpPr/>
              <p:nvPr/>
            </p:nvSpPr>
            <p:spPr>
              <a:xfrm>
                <a:off x="4665250" y="1266500"/>
                <a:ext cx="25" cy="875"/>
              </a:xfrm>
              <a:custGeom>
                <a:avLst/>
                <a:gdLst/>
                <a:ahLst/>
                <a:cxnLst/>
                <a:rect l="l" t="t" r="r" b="b"/>
                <a:pathLst>
                  <a:path w="1" h="35" extrusionOk="0">
                    <a:moveTo>
                      <a:pt x="0" y="0"/>
                    </a:moveTo>
                    <a:lnTo>
                      <a:pt x="0" y="35"/>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22"/>
              <p:cNvSpPr/>
              <p:nvPr/>
            </p:nvSpPr>
            <p:spPr>
              <a:xfrm>
                <a:off x="3703375" y="563125"/>
                <a:ext cx="972575" cy="1038200"/>
              </a:xfrm>
              <a:custGeom>
                <a:avLst/>
                <a:gdLst/>
                <a:ahLst/>
                <a:cxnLst/>
                <a:rect l="l" t="t" r="r" b="b"/>
                <a:pathLst>
                  <a:path w="38903" h="41528" extrusionOk="0">
                    <a:moveTo>
                      <a:pt x="15288" y="625"/>
                    </a:moveTo>
                    <a:cubicBezTo>
                      <a:pt x="15534" y="625"/>
                      <a:pt x="15781" y="634"/>
                      <a:pt x="16027" y="651"/>
                    </a:cubicBezTo>
                    <a:cubicBezTo>
                      <a:pt x="16233" y="674"/>
                      <a:pt x="16439" y="701"/>
                      <a:pt x="16642" y="738"/>
                    </a:cubicBezTo>
                    <a:cubicBezTo>
                      <a:pt x="17150" y="824"/>
                      <a:pt x="17650" y="948"/>
                      <a:pt x="18145" y="1090"/>
                    </a:cubicBezTo>
                    <a:cubicBezTo>
                      <a:pt x="18044" y="1127"/>
                      <a:pt x="17943" y="1166"/>
                      <a:pt x="17842" y="1206"/>
                    </a:cubicBezTo>
                    <a:cubicBezTo>
                      <a:pt x="17470" y="1357"/>
                      <a:pt x="17103" y="1525"/>
                      <a:pt x="16744" y="1708"/>
                    </a:cubicBezTo>
                    <a:cubicBezTo>
                      <a:pt x="16690" y="1683"/>
                      <a:pt x="16623" y="1655"/>
                      <a:pt x="16623" y="1655"/>
                    </a:cubicBezTo>
                    <a:cubicBezTo>
                      <a:pt x="16058" y="1415"/>
                      <a:pt x="15473" y="1215"/>
                      <a:pt x="14884" y="1042"/>
                    </a:cubicBezTo>
                    <a:cubicBezTo>
                      <a:pt x="14551" y="927"/>
                      <a:pt x="14215" y="821"/>
                      <a:pt x="13877" y="727"/>
                    </a:cubicBezTo>
                    <a:cubicBezTo>
                      <a:pt x="14344" y="658"/>
                      <a:pt x="14816" y="625"/>
                      <a:pt x="15288" y="625"/>
                    </a:cubicBezTo>
                    <a:close/>
                    <a:moveTo>
                      <a:pt x="23706" y="198"/>
                    </a:moveTo>
                    <a:cubicBezTo>
                      <a:pt x="24340" y="198"/>
                      <a:pt x="24974" y="257"/>
                      <a:pt x="25593" y="387"/>
                    </a:cubicBezTo>
                    <a:cubicBezTo>
                      <a:pt x="24904" y="514"/>
                      <a:pt x="24224" y="686"/>
                      <a:pt x="23560" y="907"/>
                    </a:cubicBezTo>
                    <a:cubicBezTo>
                      <a:pt x="22815" y="1153"/>
                      <a:pt x="22092" y="1461"/>
                      <a:pt x="21396" y="1821"/>
                    </a:cubicBezTo>
                    <a:cubicBezTo>
                      <a:pt x="21356" y="1803"/>
                      <a:pt x="21315" y="1785"/>
                      <a:pt x="21315" y="1785"/>
                    </a:cubicBezTo>
                    <a:cubicBezTo>
                      <a:pt x="20638" y="1494"/>
                      <a:pt x="19938" y="1248"/>
                      <a:pt x="19228" y="1055"/>
                    </a:cubicBezTo>
                    <a:cubicBezTo>
                      <a:pt x="19440" y="974"/>
                      <a:pt x="19657" y="900"/>
                      <a:pt x="19873" y="830"/>
                    </a:cubicBezTo>
                    <a:cubicBezTo>
                      <a:pt x="20258" y="708"/>
                      <a:pt x="20648" y="599"/>
                      <a:pt x="21044" y="512"/>
                    </a:cubicBezTo>
                    <a:cubicBezTo>
                      <a:pt x="21592" y="385"/>
                      <a:pt x="22163" y="296"/>
                      <a:pt x="22723" y="243"/>
                    </a:cubicBezTo>
                    <a:cubicBezTo>
                      <a:pt x="22761" y="241"/>
                      <a:pt x="22799" y="237"/>
                      <a:pt x="22837" y="234"/>
                    </a:cubicBezTo>
                    <a:cubicBezTo>
                      <a:pt x="23126" y="210"/>
                      <a:pt x="23416" y="198"/>
                      <a:pt x="23706" y="198"/>
                    </a:cubicBezTo>
                    <a:close/>
                    <a:moveTo>
                      <a:pt x="18777" y="1292"/>
                    </a:moveTo>
                    <a:cubicBezTo>
                      <a:pt x="19536" y="1509"/>
                      <a:pt x="20279" y="1774"/>
                      <a:pt x="21009" y="2068"/>
                    </a:cubicBezTo>
                    <a:cubicBezTo>
                      <a:pt x="20912" y="2124"/>
                      <a:pt x="20818" y="2180"/>
                      <a:pt x="20723" y="2238"/>
                    </a:cubicBezTo>
                    <a:cubicBezTo>
                      <a:pt x="20226" y="2541"/>
                      <a:pt x="19744" y="2870"/>
                      <a:pt x="19289" y="3234"/>
                    </a:cubicBezTo>
                    <a:cubicBezTo>
                      <a:pt x="19280" y="3229"/>
                      <a:pt x="19273" y="3222"/>
                      <a:pt x="19264" y="3217"/>
                    </a:cubicBezTo>
                    <a:cubicBezTo>
                      <a:pt x="19255" y="3224"/>
                      <a:pt x="19246" y="3229"/>
                      <a:pt x="19238" y="3235"/>
                    </a:cubicBezTo>
                    <a:cubicBezTo>
                      <a:pt x="18584" y="2748"/>
                      <a:pt x="17890" y="2318"/>
                      <a:pt x="17170" y="1937"/>
                    </a:cubicBezTo>
                    <a:cubicBezTo>
                      <a:pt x="17245" y="1905"/>
                      <a:pt x="17318" y="1870"/>
                      <a:pt x="17392" y="1841"/>
                    </a:cubicBezTo>
                    <a:cubicBezTo>
                      <a:pt x="17847" y="1641"/>
                      <a:pt x="18310" y="1457"/>
                      <a:pt x="18777" y="1292"/>
                    </a:cubicBezTo>
                    <a:close/>
                    <a:moveTo>
                      <a:pt x="9105" y="8095"/>
                    </a:moveTo>
                    <a:cubicBezTo>
                      <a:pt x="9072" y="8133"/>
                      <a:pt x="9039" y="8171"/>
                      <a:pt x="9006" y="8209"/>
                    </a:cubicBezTo>
                    <a:lnTo>
                      <a:pt x="9006" y="8209"/>
                    </a:lnTo>
                    <a:cubicBezTo>
                      <a:pt x="9035" y="8175"/>
                      <a:pt x="9065" y="8141"/>
                      <a:pt x="9095" y="8107"/>
                    </a:cubicBezTo>
                    <a:cubicBezTo>
                      <a:pt x="9099" y="8103"/>
                      <a:pt x="9101" y="8099"/>
                      <a:pt x="9105" y="8095"/>
                    </a:cubicBezTo>
                    <a:close/>
                    <a:moveTo>
                      <a:pt x="26153" y="532"/>
                    </a:moveTo>
                    <a:cubicBezTo>
                      <a:pt x="26205" y="547"/>
                      <a:pt x="26366" y="590"/>
                      <a:pt x="26366" y="590"/>
                    </a:cubicBezTo>
                    <a:cubicBezTo>
                      <a:pt x="26492" y="621"/>
                      <a:pt x="26692" y="690"/>
                      <a:pt x="26817" y="728"/>
                    </a:cubicBezTo>
                    <a:cubicBezTo>
                      <a:pt x="26873" y="745"/>
                      <a:pt x="26988" y="790"/>
                      <a:pt x="27039" y="810"/>
                    </a:cubicBezTo>
                    <a:cubicBezTo>
                      <a:pt x="30831" y="2217"/>
                      <a:pt x="32454" y="6021"/>
                      <a:pt x="32952" y="9781"/>
                    </a:cubicBezTo>
                    <a:cubicBezTo>
                      <a:pt x="33033" y="10407"/>
                      <a:pt x="33088" y="11037"/>
                      <a:pt x="33115" y="11669"/>
                    </a:cubicBezTo>
                    <a:cubicBezTo>
                      <a:pt x="33120" y="11803"/>
                      <a:pt x="33124" y="11937"/>
                      <a:pt x="33128" y="12071"/>
                    </a:cubicBezTo>
                    <a:cubicBezTo>
                      <a:pt x="32855" y="11663"/>
                      <a:pt x="32562" y="11242"/>
                      <a:pt x="32285" y="10873"/>
                    </a:cubicBezTo>
                    <a:cubicBezTo>
                      <a:pt x="30889" y="8991"/>
                      <a:pt x="29252" y="7270"/>
                      <a:pt x="27450" y="5772"/>
                    </a:cubicBezTo>
                    <a:cubicBezTo>
                      <a:pt x="25667" y="4297"/>
                      <a:pt x="23709" y="3009"/>
                      <a:pt x="21588" y="2075"/>
                    </a:cubicBezTo>
                    <a:cubicBezTo>
                      <a:pt x="21907" y="1919"/>
                      <a:pt x="22228" y="1767"/>
                      <a:pt x="22552" y="1625"/>
                    </a:cubicBezTo>
                    <a:cubicBezTo>
                      <a:pt x="22919" y="1464"/>
                      <a:pt x="23291" y="1312"/>
                      <a:pt x="23669" y="1167"/>
                    </a:cubicBezTo>
                    <a:cubicBezTo>
                      <a:pt x="24478" y="895"/>
                      <a:pt x="25309" y="681"/>
                      <a:pt x="26153" y="532"/>
                    </a:cubicBezTo>
                    <a:close/>
                    <a:moveTo>
                      <a:pt x="13423" y="935"/>
                    </a:moveTo>
                    <a:cubicBezTo>
                      <a:pt x="14232" y="1141"/>
                      <a:pt x="15025" y="1415"/>
                      <a:pt x="15796" y="1734"/>
                    </a:cubicBezTo>
                    <a:cubicBezTo>
                      <a:pt x="15956" y="1799"/>
                      <a:pt x="16116" y="1869"/>
                      <a:pt x="16274" y="1940"/>
                    </a:cubicBezTo>
                    <a:cubicBezTo>
                      <a:pt x="14668" y="2789"/>
                      <a:pt x="13178" y="3845"/>
                      <a:pt x="11821" y="5049"/>
                    </a:cubicBezTo>
                    <a:cubicBezTo>
                      <a:pt x="11227" y="5572"/>
                      <a:pt x="10636" y="6143"/>
                      <a:pt x="10092" y="6715"/>
                    </a:cubicBezTo>
                    <a:cubicBezTo>
                      <a:pt x="8469" y="8418"/>
                      <a:pt x="7047" y="10313"/>
                      <a:pt x="5820" y="12318"/>
                    </a:cubicBezTo>
                    <a:cubicBezTo>
                      <a:pt x="5873" y="11274"/>
                      <a:pt x="6010" y="10236"/>
                      <a:pt x="6237" y="9216"/>
                    </a:cubicBezTo>
                    <a:cubicBezTo>
                      <a:pt x="6480" y="8220"/>
                      <a:pt x="6809" y="7244"/>
                      <a:pt x="7233" y="6307"/>
                    </a:cubicBezTo>
                    <a:cubicBezTo>
                      <a:pt x="7643" y="5389"/>
                      <a:pt x="8162" y="4507"/>
                      <a:pt x="8804" y="3732"/>
                    </a:cubicBezTo>
                    <a:cubicBezTo>
                      <a:pt x="9969" y="2305"/>
                      <a:pt x="11613" y="1287"/>
                      <a:pt x="13423" y="935"/>
                    </a:cubicBezTo>
                    <a:close/>
                    <a:moveTo>
                      <a:pt x="21459" y="2140"/>
                    </a:moveTo>
                    <a:cubicBezTo>
                      <a:pt x="22622" y="2670"/>
                      <a:pt x="23735" y="3309"/>
                      <a:pt x="24796" y="4022"/>
                    </a:cubicBezTo>
                    <a:lnTo>
                      <a:pt x="24801" y="4021"/>
                    </a:lnTo>
                    <a:cubicBezTo>
                      <a:pt x="24810" y="4027"/>
                      <a:pt x="24819" y="4033"/>
                      <a:pt x="24828" y="4039"/>
                    </a:cubicBezTo>
                    <a:lnTo>
                      <a:pt x="24828" y="4039"/>
                    </a:lnTo>
                    <a:cubicBezTo>
                      <a:pt x="24881" y="4075"/>
                      <a:pt x="24931" y="4111"/>
                      <a:pt x="24983" y="4146"/>
                    </a:cubicBezTo>
                    <a:cubicBezTo>
                      <a:pt x="24953" y="4125"/>
                      <a:pt x="24923" y="4104"/>
                      <a:pt x="24892" y="4083"/>
                    </a:cubicBezTo>
                    <a:lnTo>
                      <a:pt x="24892" y="4083"/>
                    </a:lnTo>
                    <a:cubicBezTo>
                      <a:pt x="25381" y="4414"/>
                      <a:pt x="25862" y="4764"/>
                      <a:pt x="26335" y="5132"/>
                    </a:cubicBezTo>
                    <a:cubicBezTo>
                      <a:pt x="26339" y="5135"/>
                      <a:pt x="26344" y="5139"/>
                      <a:pt x="26349" y="5142"/>
                    </a:cubicBezTo>
                    <a:lnTo>
                      <a:pt x="26349" y="5142"/>
                    </a:lnTo>
                    <a:cubicBezTo>
                      <a:pt x="26069" y="4926"/>
                      <a:pt x="25785" y="4714"/>
                      <a:pt x="25496" y="4507"/>
                    </a:cubicBezTo>
                    <a:lnTo>
                      <a:pt x="25496" y="4507"/>
                    </a:lnTo>
                    <a:cubicBezTo>
                      <a:pt x="25910" y="4808"/>
                      <a:pt x="26317" y="5118"/>
                      <a:pt x="26714" y="5440"/>
                    </a:cubicBezTo>
                    <a:cubicBezTo>
                      <a:pt x="27043" y="5708"/>
                      <a:pt x="27366" y="5986"/>
                      <a:pt x="27682" y="6268"/>
                    </a:cubicBezTo>
                    <a:cubicBezTo>
                      <a:pt x="27888" y="6450"/>
                      <a:pt x="28122" y="6673"/>
                      <a:pt x="28324" y="6859"/>
                    </a:cubicBezTo>
                    <a:cubicBezTo>
                      <a:pt x="28569" y="7094"/>
                      <a:pt x="28889" y="7404"/>
                      <a:pt x="29124" y="7646"/>
                    </a:cubicBezTo>
                    <a:cubicBezTo>
                      <a:pt x="29224" y="7747"/>
                      <a:pt x="29380" y="7900"/>
                      <a:pt x="29473" y="8002"/>
                    </a:cubicBezTo>
                    <a:cubicBezTo>
                      <a:pt x="29586" y="8125"/>
                      <a:pt x="29878" y="8431"/>
                      <a:pt x="29982" y="8549"/>
                    </a:cubicBezTo>
                    <a:cubicBezTo>
                      <a:pt x="30303" y="8904"/>
                      <a:pt x="30656" y="9311"/>
                      <a:pt x="30963" y="9680"/>
                    </a:cubicBezTo>
                    <a:cubicBezTo>
                      <a:pt x="31070" y="9809"/>
                      <a:pt x="31321" y="10126"/>
                      <a:pt x="31432" y="10261"/>
                    </a:cubicBezTo>
                    <a:cubicBezTo>
                      <a:pt x="31520" y="10375"/>
                      <a:pt x="31754" y="10681"/>
                      <a:pt x="31859" y="10821"/>
                    </a:cubicBezTo>
                    <a:cubicBezTo>
                      <a:pt x="32337" y="11469"/>
                      <a:pt x="32787" y="12136"/>
                      <a:pt x="33205" y="12821"/>
                    </a:cubicBezTo>
                    <a:cubicBezTo>
                      <a:pt x="33159" y="15165"/>
                      <a:pt x="32791" y="17498"/>
                      <a:pt x="32186" y="19761"/>
                    </a:cubicBezTo>
                    <a:cubicBezTo>
                      <a:pt x="32090" y="19486"/>
                      <a:pt x="31991" y="19212"/>
                      <a:pt x="31885" y="18939"/>
                    </a:cubicBezTo>
                    <a:cubicBezTo>
                      <a:pt x="31199" y="17138"/>
                      <a:pt x="30349" y="15396"/>
                      <a:pt x="29386" y="13727"/>
                    </a:cubicBezTo>
                    <a:cubicBezTo>
                      <a:pt x="28923" y="12920"/>
                      <a:pt x="28417" y="12115"/>
                      <a:pt x="27886" y="11353"/>
                    </a:cubicBezTo>
                    <a:cubicBezTo>
                      <a:pt x="27754" y="11170"/>
                      <a:pt x="27570" y="10916"/>
                      <a:pt x="27437" y="10732"/>
                    </a:cubicBezTo>
                    <a:cubicBezTo>
                      <a:pt x="27368" y="10641"/>
                      <a:pt x="27195" y="10419"/>
                      <a:pt x="27124" y="10327"/>
                    </a:cubicBezTo>
                    <a:cubicBezTo>
                      <a:pt x="27077" y="10264"/>
                      <a:pt x="26992" y="10152"/>
                      <a:pt x="26944" y="10092"/>
                    </a:cubicBezTo>
                    <a:cubicBezTo>
                      <a:pt x="26845" y="9971"/>
                      <a:pt x="26477" y="9512"/>
                      <a:pt x="26379" y="9400"/>
                    </a:cubicBezTo>
                    <a:cubicBezTo>
                      <a:pt x="24663" y="7366"/>
                      <a:pt x="22680" y="5552"/>
                      <a:pt x="20493" y="4036"/>
                    </a:cubicBezTo>
                    <a:cubicBezTo>
                      <a:pt x="20408" y="3978"/>
                      <a:pt x="20151" y="3804"/>
                      <a:pt x="20073" y="3749"/>
                    </a:cubicBezTo>
                    <a:cubicBezTo>
                      <a:pt x="20025" y="3715"/>
                      <a:pt x="19911" y="3642"/>
                      <a:pt x="19787" y="3562"/>
                    </a:cubicBezTo>
                    <a:cubicBezTo>
                      <a:pt x="19658" y="3475"/>
                      <a:pt x="19527" y="3390"/>
                      <a:pt x="19397" y="3306"/>
                    </a:cubicBezTo>
                    <a:cubicBezTo>
                      <a:pt x="19879" y="2981"/>
                      <a:pt x="20372" y="2674"/>
                      <a:pt x="20880" y="2391"/>
                    </a:cubicBezTo>
                    <a:cubicBezTo>
                      <a:pt x="20906" y="2377"/>
                      <a:pt x="20932" y="2364"/>
                      <a:pt x="20956" y="2349"/>
                    </a:cubicBezTo>
                    <a:cubicBezTo>
                      <a:pt x="21092" y="2282"/>
                      <a:pt x="21227" y="2216"/>
                      <a:pt x="21363" y="2152"/>
                    </a:cubicBezTo>
                    <a:cubicBezTo>
                      <a:pt x="21377" y="2158"/>
                      <a:pt x="21390" y="2164"/>
                      <a:pt x="21400" y="2168"/>
                    </a:cubicBezTo>
                    <a:cubicBezTo>
                      <a:pt x="21419" y="2159"/>
                      <a:pt x="21440" y="2149"/>
                      <a:pt x="21459" y="2140"/>
                    </a:cubicBezTo>
                    <a:close/>
                    <a:moveTo>
                      <a:pt x="28731" y="189"/>
                    </a:moveTo>
                    <a:cubicBezTo>
                      <a:pt x="33002" y="189"/>
                      <a:pt x="35975" y="2616"/>
                      <a:pt x="37281" y="6881"/>
                    </a:cubicBezTo>
                    <a:cubicBezTo>
                      <a:pt x="38372" y="10476"/>
                      <a:pt x="38180" y="14493"/>
                      <a:pt x="37442" y="18143"/>
                    </a:cubicBezTo>
                    <a:cubicBezTo>
                      <a:pt x="37322" y="18717"/>
                      <a:pt x="37186" y="19291"/>
                      <a:pt x="37037" y="19859"/>
                    </a:cubicBezTo>
                    <a:cubicBezTo>
                      <a:pt x="37002" y="19763"/>
                      <a:pt x="36968" y="19673"/>
                      <a:pt x="36937" y="19593"/>
                    </a:cubicBezTo>
                    <a:cubicBezTo>
                      <a:pt x="36046" y="17191"/>
                      <a:pt x="34868" y="14905"/>
                      <a:pt x="33504" y="12738"/>
                    </a:cubicBezTo>
                    <a:cubicBezTo>
                      <a:pt x="33502" y="12108"/>
                      <a:pt x="33475" y="11478"/>
                      <a:pt x="33418" y="10848"/>
                    </a:cubicBezTo>
                    <a:cubicBezTo>
                      <a:pt x="33303" y="9571"/>
                      <a:pt x="33079" y="8298"/>
                      <a:pt x="32698" y="7071"/>
                    </a:cubicBezTo>
                    <a:cubicBezTo>
                      <a:pt x="32239" y="5554"/>
                      <a:pt x="31534" y="4100"/>
                      <a:pt x="30481" y="2905"/>
                    </a:cubicBezTo>
                    <a:cubicBezTo>
                      <a:pt x="30427" y="2846"/>
                      <a:pt x="30284" y="2693"/>
                      <a:pt x="30234" y="2637"/>
                    </a:cubicBezTo>
                    <a:cubicBezTo>
                      <a:pt x="30155" y="2554"/>
                      <a:pt x="30013" y="2421"/>
                      <a:pt x="29933" y="2339"/>
                    </a:cubicBezTo>
                    <a:cubicBezTo>
                      <a:pt x="29833" y="2250"/>
                      <a:pt x="29718" y="2142"/>
                      <a:pt x="29614" y="2056"/>
                    </a:cubicBezTo>
                    <a:cubicBezTo>
                      <a:pt x="29554" y="2004"/>
                      <a:pt x="29390" y="1875"/>
                      <a:pt x="29331" y="1826"/>
                    </a:cubicBezTo>
                    <a:cubicBezTo>
                      <a:pt x="29181" y="1715"/>
                      <a:pt x="28993" y="1577"/>
                      <a:pt x="28835" y="1478"/>
                    </a:cubicBezTo>
                    <a:cubicBezTo>
                      <a:pt x="28686" y="1375"/>
                      <a:pt x="28526" y="1288"/>
                      <a:pt x="28371" y="1194"/>
                    </a:cubicBezTo>
                    <a:cubicBezTo>
                      <a:pt x="28293" y="1154"/>
                      <a:pt x="28182" y="1095"/>
                      <a:pt x="28104" y="1055"/>
                    </a:cubicBezTo>
                    <a:cubicBezTo>
                      <a:pt x="27980" y="990"/>
                      <a:pt x="27793" y="907"/>
                      <a:pt x="27666" y="848"/>
                    </a:cubicBezTo>
                    <a:cubicBezTo>
                      <a:pt x="27644" y="839"/>
                      <a:pt x="27615" y="827"/>
                      <a:pt x="27580" y="812"/>
                    </a:cubicBezTo>
                    <a:cubicBezTo>
                      <a:pt x="27284" y="687"/>
                      <a:pt x="26981" y="575"/>
                      <a:pt x="26677" y="485"/>
                    </a:cubicBezTo>
                    <a:cubicBezTo>
                      <a:pt x="26668" y="482"/>
                      <a:pt x="26660" y="481"/>
                      <a:pt x="26652" y="477"/>
                    </a:cubicBezTo>
                    <a:cubicBezTo>
                      <a:pt x="26638" y="472"/>
                      <a:pt x="26621" y="469"/>
                      <a:pt x="26607" y="464"/>
                    </a:cubicBezTo>
                    <a:cubicBezTo>
                      <a:pt x="26536" y="443"/>
                      <a:pt x="26465" y="424"/>
                      <a:pt x="26393" y="405"/>
                    </a:cubicBezTo>
                    <a:cubicBezTo>
                      <a:pt x="26794" y="335"/>
                      <a:pt x="27201" y="281"/>
                      <a:pt x="27607" y="243"/>
                    </a:cubicBezTo>
                    <a:cubicBezTo>
                      <a:pt x="27650" y="241"/>
                      <a:pt x="27691" y="236"/>
                      <a:pt x="27731" y="232"/>
                    </a:cubicBezTo>
                    <a:cubicBezTo>
                      <a:pt x="27759" y="230"/>
                      <a:pt x="27785" y="228"/>
                      <a:pt x="27812" y="225"/>
                    </a:cubicBezTo>
                    <a:cubicBezTo>
                      <a:pt x="27825" y="224"/>
                      <a:pt x="27837" y="224"/>
                      <a:pt x="27850" y="223"/>
                    </a:cubicBezTo>
                    <a:cubicBezTo>
                      <a:pt x="28149" y="200"/>
                      <a:pt x="28443" y="189"/>
                      <a:pt x="28731" y="189"/>
                    </a:cubicBezTo>
                    <a:close/>
                    <a:moveTo>
                      <a:pt x="10292" y="423"/>
                    </a:moveTo>
                    <a:cubicBezTo>
                      <a:pt x="11110" y="423"/>
                      <a:pt x="11966" y="522"/>
                      <a:pt x="12852" y="719"/>
                    </a:cubicBezTo>
                    <a:cubicBezTo>
                      <a:pt x="12346" y="848"/>
                      <a:pt x="11853" y="1025"/>
                      <a:pt x="11382" y="1248"/>
                    </a:cubicBezTo>
                    <a:cubicBezTo>
                      <a:pt x="9927" y="1928"/>
                      <a:pt x="8723" y="3074"/>
                      <a:pt x="7852" y="4412"/>
                    </a:cubicBezTo>
                    <a:cubicBezTo>
                      <a:pt x="7459" y="5012"/>
                      <a:pt x="7126" y="5656"/>
                      <a:pt x="6842" y="6315"/>
                    </a:cubicBezTo>
                    <a:cubicBezTo>
                      <a:pt x="5994" y="8278"/>
                      <a:pt x="5564" y="10410"/>
                      <a:pt x="5493" y="12542"/>
                    </a:cubicBezTo>
                    <a:cubicBezTo>
                      <a:pt x="4842" y="13584"/>
                      <a:pt x="4230" y="14649"/>
                      <a:pt x="3701" y="15759"/>
                    </a:cubicBezTo>
                    <a:cubicBezTo>
                      <a:pt x="3441" y="16254"/>
                      <a:pt x="3188" y="16770"/>
                      <a:pt x="2972" y="17284"/>
                    </a:cubicBezTo>
                    <a:cubicBezTo>
                      <a:pt x="2591" y="18176"/>
                      <a:pt x="2272" y="19098"/>
                      <a:pt x="2001" y="20029"/>
                    </a:cubicBezTo>
                    <a:cubicBezTo>
                      <a:pt x="1701" y="19041"/>
                      <a:pt x="1451" y="18029"/>
                      <a:pt x="1263" y="17004"/>
                    </a:cubicBezTo>
                    <a:cubicBezTo>
                      <a:pt x="760" y="14098"/>
                      <a:pt x="753" y="11108"/>
                      <a:pt x="1532" y="8253"/>
                    </a:cubicBezTo>
                    <a:cubicBezTo>
                      <a:pt x="1746" y="7470"/>
                      <a:pt x="2021" y="6702"/>
                      <a:pt x="2350" y="5960"/>
                    </a:cubicBezTo>
                    <a:cubicBezTo>
                      <a:pt x="2644" y="5289"/>
                      <a:pt x="3003" y="4638"/>
                      <a:pt x="3422" y="4036"/>
                    </a:cubicBezTo>
                    <a:cubicBezTo>
                      <a:pt x="3984" y="3225"/>
                      <a:pt x="4675" y="2493"/>
                      <a:pt x="5478" y="1918"/>
                    </a:cubicBezTo>
                    <a:cubicBezTo>
                      <a:pt x="6278" y="1340"/>
                      <a:pt x="7194" y="919"/>
                      <a:pt x="8152" y="681"/>
                    </a:cubicBezTo>
                    <a:cubicBezTo>
                      <a:pt x="8493" y="593"/>
                      <a:pt x="8841" y="531"/>
                      <a:pt x="9189" y="486"/>
                    </a:cubicBezTo>
                    <a:cubicBezTo>
                      <a:pt x="9549" y="444"/>
                      <a:pt x="9916" y="423"/>
                      <a:pt x="10292" y="423"/>
                    </a:cubicBezTo>
                    <a:close/>
                    <a:moveTo>
                      <a:pt x="16754" y="2051"/>
                    </a:moveTo>
                    <a:cubicBezTo>
                      <a:pt x="17528" y="2429"/>
                      <a:pt x="18279" y="2853"/>
                      <a:pt x="19007" y="3314"/>
                    </a:cubicBezTo>
                    <a:cubicBezTo>
                      <a:pt x="16803" y="4796"/>
                      <a:pt x="14851" y="6640"/>
                      <a:pt x="13164" y="8686"/>
                    </a:cubicBezTo>
                    <a:cubicBezTo>
                      <a:pt x="11872" y="10242"/>
                      <a:pt x="10715" y="11923"/>
                      <a:pt x="9698" y="13671"/>
                    </a:cubicBezTo>
                    <a:cubicBezTo>
                      <a:pt x="9299" y="14363"/>
                      <a:pt x="8913" y="15072"/>
                      <a:pt x="8571" y="15795"/>
                    </a:cubicBezTo>
                    <a:cubicBezTo>
                      <a:pt x="8204" y="16477"/>
                      <a:pt x="7887" y="17187"/>
                      <a:pt x="7607" y="17906"/>
                    </a:cubicBezTo>
                    <a:cubicBezTo>
                      <a:pt x="7319" y="18646"/>
                      <a:pt x="7069" y="19400"/>
                      <a:pt x="6854" y="20162"/>
                    </a:cubicBezTo>
                    <a:cubicBezTo>
                      <a:pt x="6205" y="17997"/>
                      <a:pt x="5796" y="15707"/>
                      <a:pt x="5757" y="13462"/>
                    </a:cubicBezTo>
                    <a:cubicBezTo>
                      <a:pt x="5757" y="13208"/>
                      <a:pt x="5762" y="12951"/>
                      <a:pt x="5769" y="12697"/>
                    </a:cubicBezTo>
                    <a:cubicBezTo>
                      <a:pt x="5782" y="12678"/>
                      <a:pt x="5792" y="12659"/>
                      <a:pt x="5805" y="12639"/>
                    </a:cubicBezTo>
                    <a:lnTo>
                      <a:pt x="5807" y="12595"/>
                    </a:lnTo>
                    <a:cubicBezTo>
                      <a:pt x="5807" y="12579"/>
                      <a:pt x="5809" y="12563"/>
                      <a:pt x="5809" y="12546"/>
                    </a:cubicBezTo>
                    <a:cubicBezTo>
                      <a:pt x="6700" y="11130"/>
                      <a:pt x="7685" y="9771"/>
                      <a:pt x="8764" y="8491"/>
                    </a:cubicBezTo>
                    <a:cubicBezTo>
                      <a:pt x="8892" y="8340"/>
                      <a:pt x="9020" y="8192"/>
                      <a:pt x="9149" y="8048"/>
                    </a:cubicBezTo>
                    <a:cubicBezTo>
                      <a:pt x="9402" y="7765"/>
                      <a:pt x="9660" y="7488"/>
                      <a:pt x="9923" y="7215"/>
                    </a:cubicBezTo>
                    <a:cubicBezTo>
                      <a:pt x="10493" y="6624"/>
                      <a:pt x="11112" y="6030"/>
                      <a:pt x="11729" y="5487"/>
                    </a:cubicBezTo>
                    <a:cubicBezTo>
                      <a:pt x="11859" y="5373"/>
                      <a:pt x="12048" y="5212"/>
                      <a:pt x="12181" y="5098"/>
                    </a:cubicBezTo>
                    <a:cubicBezTo>
                      <a:pt x="12363" y="4946"/>
                      <a:pt x="12548" y="4795"/>
                      <a:pt x="12732" y="4644"/>
                    </a:cubicBezTo>
                    <a:cubicBezTo>
                      <a:pt x="13955" y="3667"/>
                      <a:pt x="15271" y="2809"/>
                      <a:pt x="16661" y="2096"/>
                    </a:cubicBezTo>
                    <a:cubicBezTo>
                      <a:pt x="16692" y="2082"/>
                      <a:pt x="16723" y="2066"/>
                      <a:pt x="16754" y="2051"/>
                    </a:cubicBezTo>
                    <a:close/>
                    <a:moveTo>
                      <a:pt x="33530" y="13500"/>
                    </a:moveTo>
                    <a:cubicBezTo>
                      <a:pt x="34153" y="14546"/>
                      <a:pt x="34739" y="15617"/>
                      <a:pt x="35277" y="16710"/>
                    </a:cubicBezTo>
                    <a:cubicBezTo>
                      <a:pt x="35891" y="17956"/>
                      <a:pt x="36445" y="19232"/>
                      <a:pt x="36915" y="20539"/>
                    </a:cubicBezTo>
                    <a:cubicBezTo>
                      <a:pt x="36706" y="21305"/>
                      <a:pt x="36468" y="22066"/>
                      <a:pt x="36198" y="22815"/>
                    </a:cubicBezTo>
                    <a:cubicBezTo>
                      <a:pt x="35717" y="24067"/>
                      <a:pt x="35156" y="25293"/>
                      <a:pt x="34508" y="26467"/>
                    </a:cubicBezTo>
                    <a:cubicBezTo>
                      <a:pt x="34236" y="26964"/>
                      <a:pt x="33953" y="27457"/>
                      <a:pt x="33662" y="27942"/>
                    </a:cubicBezTo>
                    <a:cubicBezTo>
                      <a:pt x="33651" y="25379"/>
                      <a:pt x="33134" y="22842"/>
                      <a:pt x="32337" y="20412"/>
                    </a:cubicBezTo>
                    <a:cubicBezTo>
                      <a:pt x="32970" y="18298"/>
                      <a:pt x="33386" y="16114"/>
                      <a:pt x="33511" y="13907"/>
                    </a:cubicBezTo>
                    <a:cubicBezTo>
                      <a:pt x="33518" y="13772"/>
                      <a:pt x="33524" y="13635"/>
                      <a:pt x="33530" y="13500"/>
                    </a:cubicBezTo>
                    <a:close/>
                    <a:moveTo>
                      <a:pt x="5518" y="13224"/>
                    </a:moveTo>
                    <a:cubicBezTo>
                      <a:pt x="5525" y="14124"/>
                      <a:pt x="5591" y="15022"/>
                      <a:pt x="5707" y="15914"/>
                    </a:cubicBezTo>
                    <a:cubicBezTo>
                      <a:pt x="5917" y="17491"/>
                      <a:pt x="6281" y="19046"/>
                      <a:pt x="6772" y="20561"/>
                    </a:cubicBezTo>
                    <a:cubicBezTo>
                      <a:pt x="6763" y="20597"/>
                      <a:pt x="6752" y="20634"/>
                      <a:pt x="6743" y="20672"/>
                    </a:cubicBezTo>
                    <a:lnTo>
                      <a:pt x="6756" y="20717"/>
                    </a:lnTo>
                    <a:cubicBezTo>
                      <a:pt x="6762" y="20739"/>
                      <a:pt x="6770" y="20762"/>
                      <a:pt x="6776" y="20784"/>
                    </a:cubicBezTo>
                    <a:cubicBezTo>
                      <a:pt x="6065" y="23194"/>
                      <a:pt x="5665" y="25708"/>
                      <a:pt x="5620" y="28222"/>
                    </a:cubicBezTo>
                    <a:cubicBezTo>
                      <a:pt x="5324" y="27707"/>
                      <a:pt x="5040" y="27187"/>
                      <a:pt x="4764" y="26660"/>
                    </a:cubicBezTo>
                    <a:cubicBezTo>
                      <a:pt x="3750" y="24698"/>
                      <a:pt x="2879" y="22658"/>
                      <a:pt x="2223" y="20549"/>
                    </a:cubicBezTo>
                    <a:cubicBezTo>
                      <a:pt x="2674" y="18972"/>
                      <a:pt x="3246" y="17427"/>
                      <a:pt x="4022" y="15979"/>
                    </a:cubicBezTo>
                    <a:cubicBezTo>
                      <a:pt x="4382" y="15225"/>
                      <a:pt x="4782" y="14488"/>
                      <a:pt x="5198" y="13764"/>
                    </a:cubicBezTo>
                    <a:cubicBezTo>
                      <a:pt x="5304" y="13584"/>
                      <a:pt x="5410" y="13403"/>
                      <a:pt x="5518" y="13224"/>
                    </a:cubicBezTo>
                    <a:close/>
                    <a:moveTo>
                      <a:pt x="38475" y="28173"/>
                    </a:moveTo>
                    <a:cubicBezTo>
                      <a:pt x="38478" y="28499"/>
                      <a:pt x="38472" y="28826"/>
                      <a:pt x="38457" y="29151"/>
                    </a:cubicBezTo>
                    <a:lnTo>
                      <a:pt x="38457" y="29151"/>
                    </a:lnTo>
                    <a:cubicBezTo>
                      <a:pt x="38472" y="28826"/>
                      <a:pt x="38478" y="28499"/>
                      <a:pt x="38475" y="28173"/>
                    </a:cubicBezTo>
                    <a:close/>
                    <a:moveTo>
                      <a:pt x="19266" y="3520"/>
                    </a:moveTo>
                    <a:cubicBezTo>
                      <a:pt x="21627" y="5022"/>
                      <a:pt x="23762" y="6876"/>
                      <a:pt x="25614" y="8973"/>
                    </a:cubicBezTo>
                    <a:cubicBezTo>
                      <a:pt x="26425" y="9895"/>
                      <a:pt x="27214" y="10905"/>
                      <a:pt x="27899" y="11924"/>
                    </a:cubicBezTo>
                    <a:cubicBezTo>
                      <a:pt x="28286" y="12495"/>
                      <a:pt x="28653" y="13087"/>
                      <a:pt x="29004" y="13685"/>
                    </a:cubicBezTo>
                    <a:cubicBezTo>
                      <a:pt x="29323" y="14240"/>
                      <a:pt x="29627" y="14803"/>
                      <a:pt x="29922" y="15369"/>
                    </a:cubicBezTo>
                    <a:cubicBezTo>
                      <a:pt x="30541" y="16565"/>
                      <a:pt x="31107" y="17800"/>
                      <a:pt x="31594" y="19054"/>
                    </a:cubicBezTo>
                    <a:cubicBezTo>
                      <a:pt x="31705" y="19341"/>
                      <a:pt x="31844" y="19713"/>
                      <a:pt x="31947" y="20002"/>
                    </a:cubicBezTo>
                    <a:cubicBezTo>
                      <a:pt x="31984" y="20107"/>
                      <a:pt x="32040" y="20267"/>
                      <a:pt x="32095" y="20421"/>
                    </a:cubicBezTo>
                    <a:cubicBezTo>
                      <a:pt x="31508" y="22439"/>
                      <a:pt x="30739" y="24407"/>
                      <a:pt x="29742" y="26258"/>
                    </a:cubicBezTo>
                    <a:cubicBezTo>
                      <a:pt x="29625" y="26477"/>
                      <a:pt x="29505" y="26695"/>
                      <a:pt x="29382" y="26911"/>
                    </a:cubicBezTo>
                    <a:cubicBezTo>
                      <a:pt x="29349" y="26970"/>
                      <a:pt x="29314" y="27031"/>
                      <a:pt x="29278" y="27090"/>
                    </a:cubicBezTo>
                    <a:cubicBezTo>
                      <a:pt x="29154" y="27306"/>
                      <a:pt x="28966" y="27624"/>
                      <a:pt x="28837" y="27837"/>
                    </a:cubicBezTo>
                    <a:cubicBezTo>
                      <a:pt x="27579" y="29910"/>
                      <a:pt x="26144" y="31884"/>
                      <a:pt x="24496" y="33669"/>
                    </a:cubicBezTo>
                    <a:cubicBezTo>
                      <a:pt x="23751" y="34470"/>
                      <a:pt x="22960" y="35236"/>
                      <a:pt x="22125" y="35943"/>
                    </a:cubicBezTo>
                    <a:cubicBezTo>
                      <a:pt x="21977" y="36068"/>
                      <a:pt x="21741" y="36264"/>
                      <a:pt x="21590" y="36382"/>
                    </a:cubicBezTo>
                    <a:cubicBezTo>
                      <a:pt x="20892" y="36942"/>
                      <a:pt x="20158" y="37456"/>
                      <a:pt x="19399" y="37926"/>
                    </a:cubicBezTo>
                    <a:cubicBezTo>
                      <a:pt x="17215" y="36451"/>
                      <a:pt x="15214" y="34696"/>
                      <a:pt x="13492" y="32697"/>
                    </a:cubicBezTo>
                    <a:cubicBezTo>
                      <a:pt x="12790" y="31871"/>
                      <a:pt x="12132" y="31001"/>
                      <a:pt x="11565" y="30078"/>
                    </a:cubicBezTo>
                    <a:cubicBezTo>
                      <a:pt x="11319" y="29721"/>
                      <a:pt x="11084" y="29349"/>
                      <a:pt x="10856" y="28979"/>
                    </a:cubicBezTo>
                    <a:cubicBezTo>
                      <a:pt x="9834" y="27304"/>
                      <a:pt x="8931" y="25521"/>
                      <a:pt x="8176" y="23711"/>
                    </a:cubicBezTo>
                    <a:cubicBezTo>
                      <a:pt x="7768" y="22723"/>
                      <a:pt x="7385" y="21691"/>
                      <a:pt x="7076" y="20668"/>
                    </a:cubicBezTo>
                    <a:cubicBezTo>
                      <a:pt x="7465" y="19281"/>
                      <a:pt x="7952" y="17920"/>
                      <a:pt x="8585" y="16627"/>
                    </a:cubicBezTo>
                    <a:cubicBezTo>
                      <a:pt x="8687" y="16417"/>
                      <a:pt x="8803" y="16196"/>
                      <a:pt x="8913" y="15991"/>
                    </a:cubicBezTo>
                    <a:lnTo>
                      <a:pt x="8923" y="15972"/>
                    </a:lnTo>
                    <a:lnTo>
                      <a:pt x="8927" y="15964"/>
                    </a:lnTo>
                    <a:lnTo>
                      <a:pt x="8930" y="15959"/>
                    </a:lnTo>
                    <a:lnTo>
                      <a:pt x="8933" y="15950"/>
                    </a:lnTo>
                    <a:lnTo>
                      <a:pt x="8971" y="15874"/>
                    </a:lnTo>
                    <a:cubicBezTo>
                      <a:pt x="9888" y="14013"/>
                      <a:pt x="10998" y="12246"/>
                      <a:pt x="12214" y="10565"/>
                    </a:cubicBezTo>
                    <a:cubicBezTo>
                      <a:pt x="13139" y="9302"/>
                      <a:pt x="14148" y="8076"/>
                      <a:pt x="15238" y="6952"/>
                    </a:cubicBezTo>
                    <a:cubicBezTo>
                      <a:pt x="16174" y="5990"/>
                      <a:pt x="17177" y="5079"/>
                      <a:pt x="18244" y="4262"/>
                    </a:cubicBezTo>
                    <a:cubicBezTo>
                      <a:pt x="18487" y="4076"/>
                      <a:pt x="18807" y="3838"/>
                      <a:pt x="19058" y="3666"/>
                    </a:cubicBezTo>
                    <a:cubicBezTo>
                      <a:pt x="19058" y="3666"/>
                      <a:pt x="19189" y="3573"/>
                      <a:pt x="19266" y="3520"/>
                    </a:cubicBezTo>
                    <a:close/>
                    <a:moveTo>
                      <a:pt x="35405" y="37748"/>
                    </a:moveTo>
                    <a:cubicBezTo>
                      <a:pt x="35354" y="37811"/>
                      <a:pt x="35307" y="37876"/>
                      <a:pt x="35256" y="37940"/>
                    </a:cubicBezTo>
                    <a:cubicBezTo>
                      <a:pt x="35292" y="37890"/>
                      <a:pt x="35349" y="37818"/>
                      <a:pt x="35405" y="37748"/>
                    </a:cubicBezTo>
                    <a:close/>
                    <a:moveTo>
                      <a:pt x="34456" y="38881"/>
                    </a:moveTo>
                    <a:cubicBezTo>
                      <a:pt x="34452" y="38884"/>
                      <a:pt x="34448" y="38889"/>
                      <a:pt x="34444" y="38893"/>
                    </a:cubicBezTo>
                    <a:lnTo>
                      <a:pt x="34444" y="38893"/>
                    </a:lnTo>
                    <a:cubicBezTo>
                      <a:pt x="34448" y="38889"/>
                      <a:pt x="34452" y="38885"/>
                      <a:pt x="34456" y="38881"/>
                    </a:cubicBezTo>
                    <a:close/>
                    <a:moveTo>
                      <a:pt x="34334" y="39013"/>
                    </a:moveTo>
                    <a:cubicBezTo>
                      <a:pt x="34313" y="39034"/>
                      <a:pt x="34293" y="39056"/>
                      <a:pt x="34272" y="39077"/>
                    </a:cubicBezTo>
                    <a:cubicBezTo>
                      <a:pt x="34292" y="39056"/>
                      <a:pt x="34313" y="39034"/>
                      <a:pt x="34334" y="39013"/>
                    </a:cubicBezTo>
                    <a:close/>
                    <a:moveTo>
                      <a:pt x="6859" y="21050"/>
                    </a:moveTo>
                    <a:cubicBezTo>
                      <a:pt x="6949" y="21337"/>
                      <a:pt x="7046" y="21624"/>
                      <a:pt x="7145" y="21911"/>
                    </a:cubicBezTo>
                    <a:cubicBezTo>
                      <a:pt x="7300" y="22369"/>
                      <a:pt x="7465" y="22824"/>
                      <a:pt x="7636" y="23273"/>
                    </a:cubicBezTo>
                    <a:cubicBezTo>
                      <a:pt x="8183" y="24697"/>
                      <a:pt x="8826" y="26106"/>
                      <a:pt x="9538" y="27453"/>
                    </a:cubicBezTo>
                    <a:cubicBezTo>
                      <a:pt x="10047" y="28401"/>
                      <a:pt x="10590" y="29347"/>
                      <a:pt x="11190" y="30239"/>
                    </a:cubicBezTo>
                    <a:cubicBezTo>
                      <a:pt x="11298" y="30398"/>
                      <a:pt x="11449" y="30650"/>
                      <a:pt x="11552" y="30811"/>
                    </a:cubicBezTo>
                    <a:cubicBezTo>
                      <a:pt x="11640" y="30940"/>
                      <a:pt x="11803" y="31176"/>
                      <a:pt x="11890" y="31305"/>
                    </a:cubicBezTo>
                    <a:cubicBezTo>
                      <a:pt x="11924" y="31355"/>
                      <a:pt x="12003" y="31461"/>
                      <a:pt x="12040" y="31514"/>
                    </a:cubicBezTo>
                    <a:cubicBezTo>
                      <a:pt x="12107" y="31604"/>
                      <a:pt x="12279" y="31843"/>
                      <a:pt x="12345" y="31927"/>
                    </a:cubicBezTo>
                    <a:cubicBezTo>
                      <a:pt x="12440" y="32048"/>
                      <a:pt x="12615" y="32274"/>
                      <a:pt x="12712" y="32399"/>
                    </a:cubicBezTo>
                    <a:cubicBezTo>
                      <a:pt x="12814" y="32522"/>
                      <a:pt x="12990" y="32733"/>
                      <a:pt x="13094" y="32858"/>
                    </a:cubicBezTo>
                    <a:cubicBezTo>
                      <a:pt x="14717" y="34765"/>
                      <a:pt x="16609" y="36439"/>
                      <a:pt x="18668" y="37859"/>
                    </a:cubicBezTo>
                    <a:cubicBezTo>
                      <a:pt x="18668" y="37859"/>
                      <a:pt x="18899" y="38013"/>
                      <a:pt x="19065" y="38126"/>
                    </a:cubicBezTo>
                    <a:cubicBezTo>
                      <a:pt x="18406" y="38522"/>
                      <a:pt x="17722" y="38882"/>
                      <a:pt x="17016" y="39193"/>
                    </a:cubicBezTo>
                    <a:cubicBezTo>
                      <a:pt x="14847" y="38090"/>
                      <a:pt x="12750" y="36669"/>
                      <a:pt x="10887" y="34999"/>
                    </a:cubicBezTo>
                    <a:cubicBezTo>
                      <a:pt x="9411" y="33627"/>
                      <a:pt x="8082" y="32118"/>
                      <a:pt x="7010" y="30543"/>
                    </a:cubicBezTo>
                    <a:cubicBezTo>
                      <a:pt x="6938" y="30432"/>
                      <a:pt x="6818" y="30254"/>
                      <a:pt x="6750" y="30143"/>
                    </a:cubicBezTo>
                    <a:cubicBezTo>
                      <a:pt x="6710" y="30078"/>
                      <a:pt x="6597" y="29894"/>
                      <a:pt x="6554" y="29836"/>
                    </a:cubicBezTo>
                    <a:cubicBezTo>
                      <a:pt x="6323" y="29496"/>
                      <a:pt x="6087" y="29120"/>
                      <a:pt x="5862" y="28756"/>
                    </a:cubicBezTo>
                    <a:cubicBezTo>
                      <a:pt x="5853" y="28059"/>
                      <a:pt x="5860" y="27355"/>
                      <a:pt x="5899" y="26659"/>
                    </a:cubicBezTo>
                    <a:cubicBezTo>
                      <a:pt x="5989" y="25372"/>
                      <a:pt x="6172" y="24079"/>
                      <a:pt x="6434" y="22816"/>
                    </a:cubicBezTo>
                    <a:cubicBezTo>
                      <a:pt x="6557" y="22222"/>
                      <a:pt x="6699" y="21634"/>
                      <a:pt x="6859" y="21050"/>
                    </a:cubicBezTo>
                    <a:close/>
                    <a:moveTo>
                      <a:pt x="32224" y="21119"/>
                    </a:moveTo>
                    <a:cubicBezTo>
                      <a:pt x="32940" y="23433"/>
                      <a:pt x="33379" y="25844"/>
                      <a:pt x="33366" y="28269"/>
                    </a:cubicBezTo>
                    <a:cubicBezTo>
                      <a:pt x="31381" y="31504"/>
                      <a:pt x="28927" y="34587"/>
                      <a:pt x="25898" y="36902"/>
                    </a:cubicBezTo>
                    <a:cubicBezTo>
                      <a:pt x="24580" y="37877"/>
                      <a:pt x="23153" y="38707"/>
                      <a:pt x="21639" y="39330"/>
                    </a:cubicBezTo>
                    <a:cubicBezTo>
                      <a:pt x="21622" y="39336"/>
                      <a:pt x="21596" y="39348"/>
                      <a:pt x="21568" y="39359"/>
                    </a:cubicBezTo>
                    <a:cubicBezTo>
                      <a:pt x="20879" y="38980"/>
                      <a:pt x="20208" y="38569"/>
                      <a:pt x="19555" y="38133"/>
                    </a:cubicBezTo>
                    <a:cubicBezTo>
                      <a:pt x="19778" y="37988"/>
                      <a:pt x="20004" y="37842"/>
                      <a:pt x="20226" y="37691"/>
                    </a:cubicBezTo>
                    <a:cubicBezTo>
                      <a:pt x="20564" y="37469"/>
                      <a:pt x="20897" y="37238"/>
                      <a:pt x="21218" y="37000"/>
                    </a:cubicBezTo>
                    <a:cubicBezTo>
                      <a:pt x="22240" y="36246"/>
                      <a:pt x="23200" y="35401"/>
                      <a:pt x="24098" y="34502"/>
                    </a:cubicBezTo>
                    <a:cubicBezTo>
                      <a:pt x="24911" y="33684"/>
                      <a:pt x="25680" y="32808"/>
                      <a:pt x="26398" y="31905"/>
                    </a:cubicBezTo>
                    <a:cubicBezTo>
                      <a:pt x="26966" y="31186"/>
                      <a:pt x="27523" y="30424"/>
                      <a:pt x="28034" y="29664"/>
                    </a:cubicBezTo>
                    <a:cubicBezTo>
                      <a:pt x="29127" y="28028"/>
                      <a:pt x="30133" y="26328"/>
                      <a:pt x="30939" y="24532"/>
                    </a:cubicBezTo>
                    <a:cubicBezTo>
                      <a:pt x="31439" y="23422"/>
                      <a:pt x="31865" y="22280"/>
                      <a:pt x="32224" y="21119"/>
                    </a:cubicBezTo>
                    <a:close/>
                    <a:moveTo>
                      <a:pt x="19431" y="38211"/>
                    </a:moveTo>
                    <a:cubicBezTo>
                      <a:pt x="19589" y="38316"/>
                      <a:pt x="19747" y="38419"/>
                      <a:pt x="19906" y="38522"/>
                    </a:cubicBezTo>
                    <a:cubicBezTo>
                      <a:pt x="20381" y="38832"/>
                      <a:pt x="20857" y="39141"/>
                      <a:pt x="21341" y="39437"/>
                    </a:cubicBezTo>
                    <a:cubicBezTo>
                      <a:pt x="21194" y="39485"/>
                      <a:pt x="21047" y="39530"/>
                      <a:pt x="20900" y="39575"/>
                    </a:cubicBezTo>
                    <a:cubicBezTo>
                      <a:pt x="20545" y="39683"/>
                      <a:pt x="20180" y="39785"/>
                      <a:pt x="19820" y="39878"/>
                    </a:cubicBezTo>
                    <a:cubicBezTo>
                      <a:pt x="19577" y="39941"/>
                      <a:pt x="19331" y="40001"/>
                      <a:pt x="19087" y="40057"/>
                    </a:cubicBezTo>
                    <a:cubicBezTo>
                      <a:pt x="19015" y="40029"/>
                      <a:pt x="18883" y="39980"/>
                      <a:pt x="18883" y="39980"/>
                    </a:cubicBezTo>
                    <a:cubicBezTo>
                      <a:pt x="18355" y="39780"/>
                      <a:pt x="17821" y="39571"/>
                      <a:pt x="17303" y="39348"/>
                    </a:cubicBezTo>
                    <a:cubicBezTo>
                      <a:pt x="17434" y="39281"/>
                      <a:pt x="17567" y="39211"/>
                      <a:pt x="17697" y="39141"/>
                    </a:cubicBezTo>
                    <a:cubicBezTo>
                      <a:pt x="17762" y="39107"/>
                      <a:pt x="17826" y="39072"/>
                      <a:pt x="17891" y="39037"/>
                    </a:cubicBezTo>
                    <a:cubicBezTo>
                      <a:pt x="18399" y="38794"/>
                      <a:pt x="18893" y="38529"/>
                      <a:pt x="19377" y="38243"/>
                    </a:cubicBezTo>
                    <a:cubicBezTo>
                      <a:pt x="19377" y="38243"/>
                      <a:pt x="19408" y="38225"/>
                      <a:pt x="19431" y="38211"/>
                    </a:cubicBezTo>
                    <a:close/>
                    <a:moveTo>
                      <a:pt x="6023" y="29607"/>
                    </a:moveTo>
                    <a:lnTo>
                      <a:pt x="6023" y="29607"/>
                    </a:lnTo>
                    <a:cubicBezTo>
                      <a:pt x="6127" y="29768"/>
                      <a:pt x="6236" y="29928"/>
                      <a:pt x="6345" y="30086"/>
                    </a:cubicBezTo>
                    <a:cubicBezTo>
                      <a:pt x="7584" y="32071"/>
                      <a:pt x="9189" y="33811"/>
                      <a:pt x="10938" y="35352"/>
                    </a:cubicBezTo>
                    <a:cubicBezTo>
                      <a:pt x="12692" y="36884"/>
                      <a:pt x="14623" y="38229"/>
                      <a:pt x="16712" y="39264"/>
                    </a:cubicBezTo>
                    <a:cubicBezTo>
                      <a:pt x="16738" y="39278"/>
                      <a:pt x="16765" y="39294"/>
                      <a:pt x="16790" y="39308"/>
                    </a:cubicBezTo>
                    <a:cubicBezTo>
                      <a:pt x="16188" y="39553"/>
                      <a:pt x="15575" y="39785"/>
                      <a:pt x="14955" y="39985"/>
                    </a:cubicBezTo>
                    <a:cubicBezTo>
                      <a:pt x="14472" y="40109"/>
                      <a:pt x="13984" y="40211"/>
                      <a:pt x="13493" y="40288"/>
                    </a:cubicBezTo>
                    <a:cubicBezTo>
                      <a:pt x="13039" y="40203"/>
                      <a:pt x="12587" y="40095"/>
                      <a:pt x="12139" y="39967"/>
                    </a:cubicBezTo>
                    <a:cubicBezTo>
                      <a:pt x="10164" y="39436"/>
                      <a:pt x="8589" y="38013"/>
                      <a:pt x="7650" y="36218"/>
                    </a:cubicBezTo>
                    <a:cubicBezTo>
                      <a:pt x="7394" y="35741"/>
                      <a:pt x="7175" y="35244"/>
                      <a:pt x="6989" y="34736"/>
                    </a:cubicBezTo>
                    <a:cubicBezTo>
                      <a:pt x="6534" y="33496"/>
                      <a:pt x="6268" y="32193"/>
                      <a:pt x="6125" y="30882"/>
                    </a:cubicBezTo>
                    <a:cubicBezTo>
                      <a:pt x="6078" y="30459"/>
                      <a:pt x="6043" y="30033"/>
                      <a:pt x="6023" y="29607"/>
                    </a:cubicBezTo>
                    <a:close/>
                    <a:moveTo>
                      <a:pt x="2022" y="21260"/>
                    </a:moveTo>
                    <a:cubicBezTo>
                      <a:pt x="2902" y="23938"/>
                      <a:pt x="4121" y="26504"/>
                      <a:pt x="5596" y="28905"/>
                    </a:cubicBezTo>
                    <a:cubicBezTo>
                      <a:pt x="5631" y="30234"/>
                      <a:pt x="5771" y="31563"/>
                      <a:pt x="6065" y="32862"/>
                    </a:cubicBezTo>
                    <a:cubicBezTo>
                      <a:pt x="6105" y="33052"/>
                      <a:pt x="6172" y="33307"/>
                      <a:pt x="6222" y="33496"/>
                    </a:cubicBezTo>
                    <a:cubicBezTo>
                      <a:pt x="6265" y="33649"/>
                      <a:pt x="6323" y="33857"/>
                      <a:pt x="6371" y="34008"/>
                    </a:cubicBezTo>
                    <a:cubicBezTo>
                      <a:pt x="7286" y="36991"/>
                      <a:pt x="9119" y="39490"/>
                      <a:pt x="12290" y="40224"/>
                    </a:cubicBezTo>
                    <a:cubicBezTo>
                      <a:pt x="12557" y="40290"/>
                      <a:pt x="12826" y="40349"/>
                      <a:pt x="13097" y="40401"/>
                    </a:cubicBezTo>
                    <a:cubicBezTo>
                      <a:pt x="12982" y="40419"/>
                      <a:pt x="12832" y="40439"/>
                      <a:pt x="12832" y="40439"/>
                    </a:cubicBezTo>
                    <a:cubicBezTo>
                      <a:pt x="12225" y="40520"/>
                      <a:pt x="11613" y="40560"/>
                      <a:pt x="11000" y="40560"/>
                    </a:cubicBezTo>
                    <a:cubicBezTo>
                      <a:pt x="10065" y="40560"/>
                      <a:pt x="9130" y="40467"/>
                      <a:pt x="8214" y="40284"/>
                    </a:cubicBezTo>
                    <a:cubicBezTo>
                      <a:pt x="7895" y="40220"/>
                      <a:pt x="7579" y="40145"/>
                      <a:pt x="7267" y="40057"/>
                    </a:cubicBezTo>
                    <a:cubicBezTo>
                      <a:pt x="4582" y="39332"/>
                      <a:pt x="2959" y="37347"/>
                      <a:pt x="2040" y="34917"/>
                    </a:cubicBezTo>
                    <a:cubicBezTo>
                      <a:pt x="2038" y="34915"/>
                      <a:pt x="2038" y="34914"/>
                      <a:pt x="2036" y="34910"/>
                    </a:cubicBezTo>
                    <a:cubicBezTo>
                      <a:pt x="1998" y="34797"/>
                      <a:pt x="1900" y="34537"/>
                      <a:pt x="1867" y="34425"/>
                    </a:cubicBezTo>
                    <a:cubicBezTo>
                      <a:pt x="1841" y="34343"/>
                      <a:pt x="1790" y="34179"/>
                      <a:pt x="1763" y="34098"/>
                    </a:cubicBezTo>
                    <a:cubicBezTo>
                      <a:pt x="1728" y="33980"/>
                      <a:pt x="1676" y="33805"/>
                      <a:pt x="1644" y="33688"/>
                    </a:cubicBezTo>
                    <a:cubicBezTo>
                      <a:pt x="1094" y="31619"/>
                      <a:pt x="967" y="29456"/>
                      <a:pt x="1073" y="27324"/>
                    </a:cubicBezTo>
                    <a:cubicBezTo>
                      <a:pt x="1134" y="26134"/>
                      <a:pt x="1273" y="24934"/>
                      <a:pt x="1479" y="23760"/>
                    </a:cubicBezTo>
                    <a:cubicBezTo>
                      <a:pt x="1545" y="23380"/>
                      <a:pt x="1625" y="22963"/>
                      <a:pt x="1706" y="22586"/>
                    </a:cubicBezTo>
                    <a:cubicBezTo>
                      <a:pt x="1801" y="22145"/>
                      <a:pt x="1907" y="21699"/>
                      <a:pt x="2022" y="21260"/>
                    </a:cubicBezTo>
                    <a:close/>
                    <a:moveTo>
                      <a:pt x="16983" y="39576"/>
                    </a:moveTo>
                    <a:cubicBezTo>
                      <a:pt x="17355" y="39761"/>
                      <a:pt x="17737" y="39930"/>
                      <a:pt x="18123" y="40079"/>
                    </a:cubicBezTo>
                    <a:cubicBezTo>
                      <a:pt x="18270" y="40136"/>
                      <a:pt x="18416" y="40192"/>
                      <a:pt x="18564" y="40244"/>
                    </a:cubicBezTo>
                    <a:cubicBezTo>
                      <a:pt x="18130" y="40349"/>
                      <a:pt x="17686" y="40433"/>
                      <a:pt x="17239" y="40488"/>
                    </a:cubicBezTo>
                    <a:cubicBezTo>
                      <a:pt x="16815" y="40541"/>
                      <a:pt x="16362" y="40568"/>
                      <a:pt x="15935" y="40568"/>
                    </a:cubicBezTo>
                    <a:cubicBezTo>
                      <a:pt x="15309" y="40568"/>
                      <a:pt x="14681" y="40510"/>
                      <a:pt x="14066" y="40402"/>
                    </a:cubicBezTo>
                    <a:cubicBezTo>
                      <a:pt x="14238" y="40375"/>
                      <a:pt x="14410" y="40345"/>
                      <a:pt x="14583" y="40309"/>
                    </a:cubicBezTo>
                    <a:cubicBezTo>
                      <a:pt x="15404" y="40149"/>
                      <a:pt x="16212" y="39903"/>
                      <a:pt x="16983" y="39576"/>
                    </a:cubicBezTo>
                    <a:close/>
                    <a:moveTo>
                      <a:pt x="33418" y="28738"/>
                    </a:moveTo>
                    <a:lnTo>
                      <a:pt x="33418" y="28738"/>
                    </a:lnTo>
                    <a:cubicBezTo>
                      <a:pt x="33379" y="29896"/>
                      <a:pt x="33233" y="31051"/>
                      <a:pt x="32966" y="32177"/>
                    </a:cubicBezTo>
                    <a:cubicBezTo>
                      <a:pt x="32639" y="33431"/>
                      <a:pt x="32163" y="34643"/>
                      <a:pt x="31520" y="35772"/>
                    </a:cubicBezTo>
                    <a:cubicBezTo>
                      <a:pt x="30595" y="37384"/>
                      <a:pt x="29091" y="39308"/>
                      <a:pt x="27433" y="40181"/>
                    </a:cubicBezTo>
                    <a:cubicBezTo>
                      <a:pt x="26878" y="40477"/>
                      <a:pt x="26279" y="40693"/>
                      <a:pt x="25664" y="40830"/>
                    </a:cubicBezTo>
                    <a:cubicBezTo>
                      <a:pt x="25340" y="40745"/>
                      <a:pt x="25019" y="40648"/>
                      <a:pt x="24702" y="40543"/>
                    </a:cubicBezTo>
                    <a:cubicBezTo>
                      <a:pt x="24040" y="40323"/>
                      <a:pt x="23393" y="40063"/>
                      <a:pt x="22760" y="39774"/>
                    </a:cubicBezTo>
                    <a:cubicBezTo>
                      <a:pt x="22547" y="39676"/>
                      <a:pt x="22334" y="39574"/>
                      <a:pt x="22124" y="39470"/>
                    </a:cubicBezTo>
                    <a:cubicBezTo>
                      <a:pt x="24219" y="38554"/>
                      <a:pt x="26118" y="37227"/>
                      <a:pt x="27799" y="35684"/>
                    </a:cubicBezTo>
                    <a:cubicBezTo>
                      <a:pt x="28425" y="35108"/>
                      <a:pt x="29031" y="34493"/>
                      <a:pt x="29600" y="33862"/>
                    </a:cubicBezTo>
                    <a:cubicBezTo>
                      <a:pt x="30594" y="32760"/>
                      <a:pt x="31503" y="31585"/>
                      <a:pt x="32334" y="30355"/>
                    </a:cubicBezTo>
                    <a:cubicBezTo>
                      <a:pt x="32710" y="29823"/>
                      <a:pt x="33071" y="29283"/>
                      <a:pt x="33418" y="28738"/>
                    </a:cubicBezTo>
                    <a:close/>
                    <a:moveTo>
                      <a:pt x="22310" y="41075"/>
                    </a:moveTo>
                    <a:lnTo>
                      <a:pt x="22310" y="41075"/>
                    </a:lnTo>
                    <a:cubicBezTo>
                      <a:pt x="22317" y="41076"/>
                      <a:pt x="22326" y="41077"/>
                      <a:pt x="22334" y="41079"/>
                    </a:cubicBezTo>
                    <a:lnTo>
                      <a:pt x="22334" y="41079"/>
                    </a:lnTo>
                    <a:cubicBezTo>
                      <a:pt x="22326" y="41077"/>
                      <a:pt x="22318" y="41076"/>
                      <a:pt x="22310" y="41075"/>
                    </a:cubicBezTo>
                    <a:close/>
                    <a:moveTo>
                      <a:pt x="22360" y="41082"/>
                    </a:moveTo>
                    <a:cubicBezTo>
                      <a:pt x="22362" y="41082"/>
                      <a:pt x="22363" y="41082"/>
                      <a:pt x="22365" y="41083"/>
                    </a:cubicBezTo>
                    <a:lnTo>
                      <a:pt x="22365" y="41083"/>
                    </a:lnTo>
                    <a:cubicBezTo>
                      <a:pt x="22363" y="41082"/>
                      <a:pt x="22361" y="41082"/>
                      <a:pt x="22360" y="41082"/>
                    </a:cubicBezTo>
                    <a:close/>
                    <a:moveTo>
                      <a:pt x="21622" y="39678"/>
                    </a:moveTo>
                    <a:cubicBezTo>
                      <a:pt x="21827" y="39786"/>
                      <a:pt x="22050" y="39900"/>
                      <a:pt x="22254" y="39997"/>
                    </a:cubicBezTo>
                    <a:cubicBezTo>
                      <a:pt x="23179" y="40438"/>
                      <a:pt x="24149" y="40785"/>
                      <a:pt x="25143" y="41033"/>
                    </a:cubicBezTo>
                    <a:cubicBezTo>
                      <a:pt x="24644" y="41127"/>
                      <a:pt x="24137" y="41171"/>
                      <a:pt x="23630" y="41171"/>
                    </a:cubicBezTo>
                    <a:cubicBezTo>
                      <a:pt x="23306" y="41171"/>
                      <a:pt x="22982" y="41153"/>
                      <a:pt x="22661" y="41119"/>
                    </a:cubicBezTo>
                    <a:cubicBezTo>
                      <a:pt x="22613" y="41114"/>
                      <a:pt x="22566" y="41109"/>
                      <a:pt x="22517" y="41102"/>
                    </a:cubicBezTo>
                    <a:cubicBezTo>
                      <a:pt x="22467" y="41096"/>
                      <a:pt x="22417" y="41090"/>
                      <a:pt x="22369" y="41083"/>
                    </a:cubicBezTo>
                    <a:lnTo>
                      <a:pt x="22369" y="41083"/>
                    </a:lnTo>
                    <a:cubicBezTo>
                      <a:pt x="22369" y="41083"/>
                      <a:pt x="22369" y="41083"/>
                      <a:pt x="22369" y="41083"/>
                    </a:cubicBezTo>
                    <a:cubicBezTo>
                      <a:pt x="22368" y="41083"/>
                      <a:pt x="22367" y="41083"/>
                      <a:pt x="22366" y="41083"/>
                    </a:cubicBezTo>
                    <a:lnTo>
                      <a:pt x="22366" y="41083"/>
                    </a:lnTo>
                    <a:cubicBezTo>
                      <a:pt x="22365" y="41083"/>
                      <a:pt x="22365" y="41083"/>
                      <a:pt x="22365" y="41083"/>
                    </a:cubicBezTo>
                    <a:lnTo>
                      <a:pt x="22365" y="41083"/>
                    </a:lnTo>
                    <a:cubicBezTo>
                      <a:pt x="22365" y="41083"/>
                      <a:pt x="22365" y="41083"/>
                      <a:pt x="22365" y="41083"/>
                    </a:cubicBezTo>
                    <a:lnTo>
                      <a:pt x="22365" y="41083"/>
                    </a:lnTo>
                    <a:cubicBezTo>
                      <a:pt x="22363" y="41082"/>
                      <a:pt x="22360" y="41082"/>
                      <a:pt x="22358" y="41082"/>
                    </a:cubicBezTo>
                    <a:lnTo>
                      <a:pt x="22358" y="41082"/>
                    </a:lnTo>
                    <a:cubicBezTo>
                      <a:pt x="22359" y="41082"/>
                      <a:pt x="22359" y="41082"/>
                      <a:pt x="22360" y="41082"/>
                    </a:cubicBezTo>
                    <a:cubicBezTo>
                      <a:pt x="21381" y="40946"/>
                      <a:pt x="20426" y="40665"/>
                      <a:pt x="19509" y="40301"/>
                    </a:cubicBezTo>
                    <a:cubicBezTo>
                      <a:pt x="19781" y="40244"/>
                      <a:pt x="20054" y="40179"/>
                      <a:pt x="20322" y="40106"/>
                    </a:cubicBezTo>
                    <a:cubicBezTo>
                      <a:pt x="20731" y="39994"/>
                      <a:pt x="21145" y="39859"/>
                      <a:pt x="21542" y="39709"/>
                    </a:cubicBezTo>
                    <a:cubicBezTo>
                      <a:pt x="21542" y="39709"/>
                      <a:pt x="21582" y="39694"/>
                      <a:pt x="21622" y="39678"/>
                    </a:cubicBezTo>
                    <a:close/>
                    <a:moveTo>
                      <a:pt x="37081" y="21168"/>
                    </a:moveTo>
                    <a:cubicBezTo>
                      <a:pt x="38413" y="25290"/>
                      <a:pt x="38902" y="29860"/>
                      <a:pt x="37416" y="34007"/>
                    </a:cubicBezTo>
                    <a:cubicBezTo>
                      <a:pt x="37292" y="34339"/>
                      <a:pt x="37153" y="34694"/>
                      <a:pt x="37008" y="35019"/>
                    </a:cubicBezTo>
                    <a:cubicBezTo>
                      <a:pt x="36937" y="35182"/>
                      <a:pt x="36819" y="35421"/>
                      <a:pt x="36743" y="35584"/>
                    </a:cubicBezTo>
                    <a:cubicBezTo>
                      <a:pt x="36666" y="35728"/>
                      <a:pt x="36545" y="35961"/>
                      <a:pt x="36470" y="36102"/>
                    </a:cubicBezTo>
                    <a:cubicBezTo>
                      <a:pt x="36053" y="36848"/>
                      <a:pt x="35570" y="37560"/>
                      <a:pt x="35028" y="38222"/>
                    </a:cubicBezTo>
                    <a:lnTo>
                      <a:pt x="35028" y="38222"/>
                    </a:lnTo>
                    <a:cubicBezTo>
                      <a:pt x="35045" y="38202"/>
                      <a:pt x="35062" y="38181"/>
                      <a:pt x="35080" y="38161"/>
                    </a:cubicBezTo>
                    <a:lnTo>
                      <a:pt x="35080" y="38161"/>
                    </a:lnTo>
                    <a:lnTo>
                      <a:pt x="34989" y="38270"/>
                    </a:lnTo>
                    <a:lnTo>
                      <a:pt x="34989" y="38270"/>
                    </a:lnTo>
                    <a:cubicBezTo>
                      <a:pt x="34956" y="38310"/>
                      <a:pt x="34922" y="38349"/>
                      <a:pt x="34889" y="38389"/>
                    </a:cubicBezTo>
                    <a:lnTo>
                      <a:pt x="34889" y="38389"/>
                    </a:lnTo>
                    <a:lnTo>
                      <a:pt x="34989" y="38270"/>
                    </a:lnTo>
                    <a:lnTo>
                      <a:pt x="34989" y="38270"/>
                    </a:lnTo>
                    <a:cubicBezTo>
                      <a:pt x="35002" y="38254"/>
                      <a:pt x="35015" y="38238"/>
                      <a:pt x="35028" y="38222"/>
                    </a:cubicBezTo>
                    <a:lnTo>
                      <a:pt x="35028" y="38222"/>
                    </a:lnTo>
                    <a:cubicBezTo>
                      <a:pt x="34972" y="38289"/>
                      <a:pt x="34916" y="38354"/>
                      <a:pt x="34868" y="38414"/>
                    </a:cubicBezTo>
                    <a:lnTo>
                      <a:pt x="34868" y="38414"/>
                    </a:lnTo>
                    <a:cubicBezTo>
                      <a:pt x="34875" y="38406"/>
                      <a:pt x="34882" y="38398"/>
                      <a:pt x="34889" y="38389"/>
                    </a:cubicBezTo>
                    <a:lnTo>
                      <a:pt x="34889" y="38389"/>
                    </a:lnTo>
                    <a:lnTo>
                      <a:pt x="34858" y="38427"/>
                    </a:lnTo>
                    <a:cubicBezTo>
                      <a:pt x="34861" y="38423"/>
                      <a:pt x="34864" y="38419"/>
                      <a:pt x="34868" y="38414"/>
                    </a:cubicBezTo>
                    <a:lnTo>
                      <a:pt x="34868" y="38414"/>
                    </a:lnTo>
                    <a:cubicBezTo>
                      <a:pt x="34799" y="38496"/>
                      <a:pt x="34729" y="38576"/>
                      <a:pt x="34658" y="38656"/>
                    </a:cubicBezTo>
                    <a:cubicBezTo>
                      <a:pt x="34690" y="38620"/>
                      <a:pt x="34722" y="38585"/>
                      <a:pt x="34753" y="38552"/>
                    </a:cubicBezTo>
                    <a:lnTo>
                      <a:pt x="34753" y="38552"/>
                    </a:lnTo>
                    <a:cubicBezTo>
                      <a:pt x="34651" y="38668"/>
                      <a:pt x="34548" y="38781"/>
                      <a:pt x="34442" y="38896"/>
                    </a:cubicBezTo>
                    <a:cubicBezTo>
                      <a:pt x="34443" y="38895"/>
                      <a:pt x="34444" y="38894"/>
                      <a:pt x="34444" y="38893"/>
                    </a:cubicBezTo>
                    <a:lnTo>
                      <a:pt x="34444" y="38893"/>
                    </a:lnTo>
                    <a:cubicBezTo>
                      <a:pt x="34423" y="38916"/>
                      <a:pt x="34401" y="38939"/>
                      <a:pt x="34380" y="38962"/>
                    </a:cubicBezTo>
                    <a:cubicBezTo>
                      <a:pt x="34394" y="38947"/>
                      <a:pt x="34409" y="38932"/>
                      <a:pt x="34424" y="38917"/>
                    </a:cubicBezTo>
                    <a:lnTo>
                      <a:pt x="34424" y="38917"/>
                    </a:lnTo>
                    <a:cubicBezTo>
                      <a:pt x="34399" y="38944"/>
                      <a:pt x="34375" y="38970"/>
                      <a:pt x="34350" y="38996"/>
                    </a:cubicBezTo>
                    <a:lnTo>
                      <a:pt x="34350" y="38996"/>
                    </a:lnTo>
                    <a:cubicBezTo>
                      <a:pt x="34235" y="39114"/>
                      <a:pt x="34104" y="39247"/>
                      <a:pt x="34001" y="39353"/>
                    </a:cubicBezTo>
                    <a:cubicBezTo>
                      <a:pt x="33724" y="39627"/>
                      <a:pt x="33431" y="39874"/>
                      <a:pt x="33124" y="40094"/>
                    </a:cubicBezTo>
                    <a:cubicBezTo>
                      <a:pt x="33104" y="40106"/>
                      <a:pt x="33085" y="40121"/>
                      <a:pt x="33066" y="40134"/>
                    </a:cubicBezTo>
                    <a:cubicBezTo>
                      <a:pt x="33062" y="40136"/>
                      <a:pt x="33058" y="40140"/>
                      <a:pt x="33053" y="40141"/>
                    </a:cubicBezTo>
                    <a:cubicBezTo>
                      <a:pt x="31776" y="41025"/>
                      <a:pt x="30295" y="41399"/>
                      <a:pt x="28752" y="41399"/>
                    </a:cubicBezTo>
                    <a:cubicBezTo>
                      <a:pt x="28154" y="41399"/>
                      <a:pt x="27546" y="41342"/>
                      <a:pt x="26937" y="41238"/>
                    </a:cubicBezTo>
                    <a:cubicBezTo>
                      <a:pt x="26646" y="41188"/>
                      <a:pt x="26356" y="41128"/>
                      <a:pt x="26069" y="41061"/>
                    </a:cubicBezTo>
                    <a:cubicBezTo>
                      <a:pt x="26593" y="40915"/>
                      <a:pt x="27103" y="40715"/>
                      <a:pt x="27581" y="40455"/>
                    </a:cubicBezTo>
                    <a:cubicBezTo>
                      <a:pt x="27730" y="40375"/>
                      <a:pt x="27873" y="40291"/>
                      <a:pt x="28012" y="40201"/>
                    </a:cubicBezTo>
                    <a:cubicBezTo>
                      <a:pt x="28612" y="39826"/>
                      <a:pt x="29159" y="39361"/>
                      <a:pt x="29664" y="38812"/>
                    </a:cubicBezTo>
                    <a:cubicBezTo>
                      <a:pt x="30174" y="38277"/>
                      <a:pt x="30656" y="37685"/>
                      <a:pt x="31078" y="37077"/>
                    </a:cubicBezTo>
                    <a:cubicBezTo>
                      <a:pt x="31955" y="35814"/>
                      <a:pt x="32621" y="34404"/>
                      <a:pt x="33062" y="32931"/>
                    </a:cubicBezTo>
                    <a:cubicBezTo>
                      <a:pt x="33239" y="32335"/>
                      <a:pt x="33382" y="31722"/>
                      <a:pt x="33490" y="31110"/>
                    </a:cubicBezTo>
                    <a:cubicBezTo>
                      <a:pt x="33645" y="30225"/>
                      <a:pt x="33727" y="29322"/>
                      <a:pt x="33747" y="28424"/>
                    </a:cubicBezTo>
                    <a:cubicBezTo>
                      <a:pt x="34527" y="27155"/>
                      <a:pt x="35255" y="25848"/>
                      <a:pt x="35852" y="24484"/>
                    </a:cubicBezTo>
                    <a:cubicBezTo>
                      <a:pt x="36328" y="23405"/>
                      <a:pt x="36739" y="22297"/>
                      <a:pt x="37081" y="21168"/>
                    </a:cubicBezTo>
                    <a:close/>
                    <a:moveTo>
                      <a:pt x="23817" y="1"/>
                    </a:moveTo>
                    <a:cubicBezTo>
                      <a:pt x="22120" y="1"/>
                      <a:pt x="20332" y="363"/>
                      <a:pt x="18766" y="905"/>
                    </a:cubicBezTo>
                    <a:cubicBezTo>
                      <a:pt x="17615" y="582"/>
                      <a:pt x="16423" y="379"/>
                      <a:pt x="15226" y="379"/>
                    </a:cubicBezTo>
                    <a:cubicBezTo>
                      <a:pt x="15071" y="379"/>
                      <a:pt x="14917" y="382"/>
                      <a:pt x="14762" y="389"/>
                    </a:cubicBezTo>
                    <a:cubicBezTo>
                      <a:pt x="14317" y="409"/>
                      <a:pt x="13872" y="458"/>
                      <a:pt x="13433" y="541"/>
                    </a:cubicBezTo>
                    <a:cubicBezTo>
                      <a:pt x="12427" y="290"/>
                      <a:pt x="11384" y="138"/>
                      <a:pt x="10344" y="138"/>
                    </a:cubicBezTo>
                    <a:cubicBezTo>
                      <a:pt x="9621" y="138"/>
                      <a:pt x="8900" y="211"/>
                      <a:pt x="8193" y="376"/>
                    </a:cubicBezTo>
                    <a:cubicBezTo>
                      <a:pt x="8094" y="402"/>
                      <a:pt x="7961" y="432"/>
                      <a:pt x="7863" y="460"/>
                    </a:cubicBezTo>
                    <a:cubicBezTo>
                      <a:pt x="7615" y="527"/>
                      <a:pt x="7347" y="616"/>
                      <a:pt x="7107" y="708"/>
                    </a:cubicBezTo>
                    <a:cubicBezTo>
                      <a:pt x="6612" y="896"/>
                      <a:pt x="6131" y="1139"/>
                      <a:pt x="5684" y="1421"/>
                    </a:cubicBezTo>
                    <a:cubicBezTo>
                      <a:pt x="5636" y="1451"/>
                      <a:pt x="5542" y="1514"/>
                      <a:pt x="5493" y="1545"/>
                    </a:cubicBezTo>
                    <a:cubicBezTo>
                      <a:pt x="5344" y="1647"/>
                      <a:pt x="5175" y="1767"/>
                      <a:pt x="5031" y="1879"/>
                    </a:cubicBezTo>
                    <a:cubicBezTo>
                      <a:pt x="4947" y="1944"/>
                      <a:pt x="4849" y="2025"/>
                      <a:pt x="4765" y="2093"/>
                    </a:cubicBezTo>
                    <a:cubicBezTo>
                      <a:pt x="4722" y="2132"/>
                      <a:pt x="4636" y="2204"/>
                      <a:pt x="4593" y="2243"/>
                    </a:cubicBezTo>
                    <a:cubicBezTo>
                      <a:pt x="4565" y="2269"/>
                      <a:pt x="4535" y="2293"/>
                      <a:pt x="4509" y="2319"/>
                    </a:cubicBezTo>
                    <a:cubicBezTo>
                      <a:pt x="4290" y="2521"/>
                      <a:pt x="4070" y="2746"/>
                      <a:pt x="3871" y="2967"/>
                    </a:cubicBezTo>
                    <a:cubicBezTo>
                      <a:pt x="3673" y="3190"/>
                      <a:pt x="3477" y="3435"/>
                      <a:pt x="3301" y="3674"/>
                    </a:cubicBezTo>
                    <a:cubicBezTo>
                      <a:pt x="2832" y="4313"/>
                      <a:pt x="2438" y="5009"/>
                      <a:pt x="2109" y="5728"/>
                    </a:cubicBezTo>
                    <a:cubicBezTo>
                      <a:pt x="2049" y="5866"/>
                      <a:pt x="1965" y="6057"/>
                      <a:pt x="1906" y="6195"/>
                    </a:cubicBezTo>
                    <a:lnTo>
                      <a:pt x="1884" y="6246"/>
                    </a:lnTo>
                    <a:lnTo>
                      <a:pt x="1800" y="6455"/>
                    </a:lnTo>
                    <a:cubicBezTo>
                      <a:pt x="0" y="10945"/>
                      <a:pt x="391" y="16009"/>
                      <a:pt x="1792" y="20554"/>
                    </a:cubicBezTo>
                    <a:cubicBezTo>
                      <a:pt x="1316" y="22273"/>
                      <a:pt x="994" y="24034"/>
                      <a:pt x="829" y="25809"/>
                    </a:cubicBezTo>
                    <a:cubicBezTo>
                      <a:pt x="547" y="29007"/>
                      <a:pt x="704" y="32340"/>
                      <a:pt x="1940" y="35339"/>
                    </a:cubicBezTo>
                    <a:cubicBezTo>
                      <a:pt x="2777" y="37373"/>
                      <a:pt x="4257" y="39172"/>
                      <a:pt x="6352" y="39971"/>
                    </a:cubicBezTo>
                    <a:cubicBezTo>
                      <a:pt x="7778" y="40496"/>
                      <a:pt x="9383" y="40739"/>
                      <a:pt x="10937" y="40739"/>
                    </a:cubicBezTo>
                    <a:cubicBezTo>
                      <a:pt x="11798" y="40739"/>
                      <a:pt x="12644" y="40665"/>
                      <a:pt x="13435" y="40522"/>
                    </a:cubicBezTo>
                    <a:cubicBezTo>
                      <a:pt x="14225" y="40655"/>
                      <a:pt x="15026" y="40723"/>
                      <a:pt x="15828" y="40723"/>
                    </a:cubicBezTo>
                    <a:cubicBezTo>
                      <a:pt x="15968" y="40723"/>
                      <a:pt x="16109" y="40721"/>
                      <a:pt x="16250" y="40717"/>
                    </a:cubicBezTo>
                    <a:cubicBezTo>
                      <a:pt x="17181" y="40690"/>
                      <a:pt x="18110" y="40572"/>
                      <a:pt x="19020" y="40371"/>
                    </a:cubicBezTo>
                    <a:lnTo>
                      <a:pt x="19021" y="40371"/>
                    </a:lnTo>
                    <a:lnTo>
                      <a:pt x="19065" y="40386"/>
                    </a:lnTo>
                    <a:cubicBezTo>
                      <a:pt x="19065" y="40386"/>
                      <a:pt x="19071" y="40385"/>
                      <a:pt x="19080" y="40384"/>
                    </a:cubicBezTo>
                    <a:cubicBezTo>
                      <a:pt x="20561" y="40932"/>
                      <a:pt x="22203" y="41316"/>
                      <a:pt x="23795" y="41316"/>
                    </a:cubicBezTo>
                    <a:cubicBezTo>
                      <a:pt x="24405" y="41316"/>
                      <a:pt x="25008" y="41260"/>
                      <a:pt x="25592" y="41135"/>
                    </a:cubicBezTo>
                    <a:cubicBezTo>
                      <a:pt x="25602" y="41139"/>
                      <a:pt x="25612" y="41141"/>
                      <a:pt x="25624" y="41142"/>
                    </a:cubicBezTo>
                    <a:lnTo>
                      <a:pt x="25660" y="41153"/>
                    </a:lnTo>
                    <a:cubicBezTo>
                      <a:pt x="25681" y="41148"/>
                      <a:pt x="25703" y="41142"/>
                      <a:pt x="25722" y="41139"/>
                    </a:cubicBezTo>
                    <a:cubicBezTo>
                      <a:pt x="26688" y="41379"/>
                      <a:pt x="27682" y="41527"/>
                      <a:pt x="28679" y="41527"/>
                    </a:cubicBezTo>
                    <a:cubicBezTo>
                      <a:pt x="28848" y="41527"/>
                      <a:pt x="29017" y="41523"/>
                      <a:pt x="29186" y="41514"/>
                    </a:cubicBezTo>
                    <a:cubicBezTo>
                      <a:pt x="30905" y="41430"/>
                      <a:pt x="32504" y="40842"/>
                      <a:pt x="33793" y="39688"/>
                    </a:cubicBezTo>
                    <a:cubicBezTo>
                      <a:pt x="34256" y="39265"/>
                      <a:pt x="34700" y="38781"/>
                      <a:pt x="35099" y="38298"/>
                    </a:cubicBezTo>
                    <a:cubicBezTo>
                      <a:pt x="36140" y="37036"/>
                      <a:pt x="36927" y="35624"/>
                      <a:pt x="37478" y="34127"/>
                    </a:cubicBezTo>
                    <a:cubicBezTo>
                      <a:pt x="37486" y="34107"/>
                      <a:pt x="37492" y="34085"/>
                      <a:pt x="37501" y="34066"/>
                    </a:cubicBezTo>
                    <a:cubicBezTo>
                      <a:pt x="37505" y="34053"/>
                      <a:pt x="37510" y="34040"/>
                      <a:pt x="37514" y="34030"/>
                    </a:cubicBezTo>
                    <a:cubicBezTo>
                      <a:pt x="37844" y="33118"/>
                      <a:pt x="38091" y="32162"/>
                      <a:pt x="38252" y="31167"/>
                    </a:cubicBezTo>
                    <a:cubicBezTo>
                      <a:pt x="38358" y="30504"/>
                      <a:pt x="38426" y="29830"/>
                      <a:pt x="38457" y="29151"/>
                    </a:cubicBezTo>
                    <a:lnTo>
                      <a:pt x="38457" y="29151"/>
                    </a:lnTo>
                    <a:cubicBezTo>
                      <a:pt x="38444" y="29426"/>
                      <a:pt x="38425" y="29700"/>
                      <a:pt x="38399" y="29974"/>
                    </a:cubicBezTo>
                    <a:cubicBezTo>
                      <a:pt x="38460" y="29291"/>
                      <a:pt x="38484" y="28594"/>
                      <a:pt x="38470" y="27882"/>
                    </a:cubicBezTo>
                    <a:lnTo>
                      <a:pt x="38470" y="27880"/>
                    </a:lnTo>
                    <a:cubicBezTo>
                      <a:pt x="38469" y="27783"/>
                      <a:pt x="38465" y="27686"/>
                      <a:pt x="38462" y="27589"/>
                    </a:cubicBezTo>
                    <a:cubicBezTo>
                      <a:pt x="38400" y="25235"/>
                      <a:pt x="37929" y="22878"/>
                      <a:pt x="37202" y="20652"/>
                    </a:cubicBezTo>
                    <a:cubicBezTo>
                      <a:pt x="37202" y="20652"/>
                      <a:pt x="37185" y="20596"/>
                      <a:pt x="37175" y="20570"/>
                    </a:cubicBezTo>
                    <a:cubicBezTo>
                      <a:pt x="37795" y="18383"/>
                      <a:pt x="38195" y="16126"/>
                      <a:pt x="38291" y="13853"/>
                    </a:cubicBezTo>
                    <a:cubicBezTo>
                      <a:pt x="38335" y="12843"/>
                      <a:pt x="38317" y="11772"/>
                      <a:pt x="38215" y="10692"/>
                    </a:cubicBezTo>
                    <a:cubicBezTo>
                      <a:pt x="37989" y="7971"/>
                      <a:pt x="37234" y="5204"/>
                      <a:pt x="35570" y="3131"/>
                    </a:cubicBezTo>
                    <a:cubicBezTo>
                      <a:pt x="34289" y="1544"/>
                      <a:pt x="32588" y="552"/>
                      <a:pt x="30583" y="184"/>
                    </a:cubicBezTo>
                    <a:cubicBezTo>
                      <a:pt x="29962" y="70"/>
                      <a:pt x="29333" y="19"/>
                      <a:pt x="28703" y="19"/>
                    </a:cubicBezTo>
                    <a:cubicBezTo>
                      <a:pt x="27845" y="19"/>
                      <a:pt x="26986" y="113"/>
                      <a:pt x="26144" y="267"/>
                    </a:cubicBezTo>
                    <a:cubicBezTo>
                      <a:pt x="25411" y="83"/>
                      <a:pt x="24624" y="1"/>
                      <a:pt x="23817"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22"/>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2"/>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2"/>
              <p:cNvSpPr/>
              <p:nvPr/>
            </p:nvSpPr>
            <p:spPr>
              <a:xfrm>
                <a:off x="4336025" y="672400"/>
                <a:ext cx="4775" cy="3425"/>
              </a:xfrm>
              <a:custGeom>
                <a:avLst/>
                <a:gdLst/>
                <a:ahLst/>
                <a:cxnLst/>
                <a:rect l="l" t="t" r="r" b="b"/>
                <a:pathLst>
                  <a:path w="191" h="137" extrusionOk="0">
                    <a:moveTo>
                      <a:pt x="190" y="136"/>
                    </a:moveTo>
                    <a:lnTo>
                      <a:pt x="1" y="1"/>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22"/>
              <p:cNvSpPr/>
              <p:nvPr/>
            </p:nvSpPr>
            <p:spPr>
              <a:xfrm>
                <a:off x="4564700" y="1529500"/>
                <a:ext cx="5100" cy="5550"/>
              </a:xfrm>
              <a:custGeom>
                <a:avLst/>
                <a:gdLst/>
                <a:ahLst/>
                <a:cxnLst/>
                <a:rect l="l" t="t" r="r" b="b"/>
                <a:pathLst>
                  <a:path w="204" h="222" extrusionOk="0">
                    <a:moveTo>
                      <a:pt x="203" y="0"/>
                    </a:moveTo>
                    <a:cubicBezTo>
                      <a:pt x="134" y="77"/>
                      <a:pt x="63" y="155"/>
                      <a:pt x="1" y="222"/>
                    </a:cubicBezTo>
                    <a:cubicBezTo>
                      <a:pt x="69" y="150"/>
                      <a:pt x="138" y="75"/>
                      <a:pt x="203"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9" name="Google Shape;269;p22"/>
            <p:cNvSpPr/>
            <p:nvPr/>
          </p:nvSpPr>
          <p:spPr>
            <a:xfrm>
              <a:off x="607325" y="340747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2"/>
            <p:cNvSpPr/>
            <p:nvPr/>
          </p:nvSpPr>
          <p:spPr>
            <a:xfrm>
              <a:off x="8754850" y="91182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48143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1"/>
        <p:cNvGrpSpPr/>
        <p:nvPr/>
      </p:nvGrpSpPr>
      <p:grpSpPr>
        <a:xfrm>
          <a:off x="0" y="0"/>
          <a:ext cx="0" cy="0"/>
          <a:chOff x="0" y="0"/>
          <a:chExt cx="0" cy="0"/>
        </a:xfrm>
      </p:grpSpPr>
      <p:pic>
        <p:nvPicPr>
          <p:cNvPr id="272" name="Google Shape;272;p23"/>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273" name="Google Shape;273;p23"/>
          <p:cNvPicPr preferRelativeResize="0"/>
          <p:nvPr/>
        </p:nvPicPr>
        <p:blipFill>
          <a:blip r:embed="rId3">
            <a:alphaModFix amt="14000"/>
          </a:blip>
          <a:stretch>
            <a:fillRect/>
          </a:stretch>
        </p:blipFill>
        <p:spPr>
          <a:xfrm>
            <a:off x="1" y="2977"/>
            <a:ext cx="12192004" cy="6852049"/>
          </a:xfrm>
          <a:prstGeom prst="rect">
            <a:avLst/>
          </a:prstGeom>
          <a:noFill/>
          <a:ln>
            <a:noFill/>
          </a:ln>
        </p:spPr>
      </p:pic>
      <p:sp>
        <p:nvSpPr>
          <p:cNvPr id="274" name="Google Shape;274;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275" name="Google Shape;275;p23"/>
          <p:cNvSpPr txBox="1">
            <a:spLocks noGrp="1"/>
          </p:cNvSpPr>
          <p:nvPr>
            <p:ph type="subTitle" idx="1"/>
          </p:nvPr>
        </p:nvSpPr>
        <p:spPr>
          <a:xfrm>
            <a:off x="960000" y="2542135"/>
            <a:ext cx="31292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6" name="Google Shape;276;p23"/>
          <p:cNvSpPr txBox="1">
            <a:spLocks noGrp="1"/>
          </p:cNvSpPr>
          <p:nvPr>
            <p:ph type="subTitle" idx="2"/>
          </p:nvPr>
        </p:nvSpPr>
        <p:spPr>
          <a:xfrm>
            <a:off x="4356381" y="2542135"/>
            <a:ext cx="31292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7" name="Google Shape;277;p23"/>
          <p:cNvSpPr txBox="1">
            <a:spLocks noGrp="1"/>
          </p:cNvSpPr>
          <p:nvPr>
            <p:ph type="subTitle" idx="3"/>
          </p:nvPr>
        </p:nvSpPr>
        <p:spPr>
          <a:xfrm>
            <a:off x="960000" y="4449100"/>
            <a:ext cx="31292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8" name="Google Shape;278;p23"/>
          <p:cNvSpPr txBox="1">
            <a:spLocks noGrp="1"/>
          </p:cNvSpPr>
          <p:nvPr>
            <p:ph type="subTitle" idx="4"/>
          </p:nvPr>
        </p:nvSpPr>
        <p:spPr>
          <a:xfrm>
            <a:off x="4356381" y="4449100"/>
            <a:ext cx="31292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9" name="Google Shape;279;p23"/>
          <p:cNvSpPr txBox="1">
            <a:spLocks noGrp="1"/>
          </p:cNvSpPr>
          <p:nvPr>
            <p:ph type="subTitle" idx="5"/>
          </p:nvPr>
        </p:nvSpPr>
        <p:spPr>
          <a:xfrm>
            <a:off x="7752799" y="2542135"/>
            <a:ext cx="31292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0" name="Google Shape;280;p23"/>
          <p:cNvSpPr txBox="1">
            <a:spLocks noGrp="1"/>
          </p:cNvSpPr>
          <p:nvPr>
            <p:ph type="subTitle" idx="6"/>
          </p:nvPr>
        </p:nvSpPr>
        <p:spPr>
          <a:xfrm>
            <a:off x="7752799" y="4449100"/>
            <a:ext cx="31292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1" name="Google Shape;281;p23"/>
          <p:cNvSpPr txBox="1">
            <a:spLocks noGrp="1"/>
          </p:cNvSpPr>
          <p:nvPr>
            <p:ph type="subTitle" idx="7"/>
          </p:nvPr>
        </p:nvSpPr>
        <p:spPr>
          <a:xfrm>
            <a:off x="960000" y="1986933"/>
            <a:ext cx="3124400" cy="65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2" name="Google Shape;282;p23"/>
          <p:cNvSpPr txBox="1">
            <a:spLocks noGrp="1"/>
          </p:cNvSpPr>
          <p:nvPr>
            <p:ph type="subTitle" idx="8"/>
          </p:nvPr>
        </p:nvSpPr>
        <p:spPr>
          <a:xfrm>
            <a:off x="4356381" y="1986933"/>
            <a:ext cx="3124400" cy="65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3" name="Google Shape;283;p23"/>
          <p:cNvSpPr txBox="1">
            <a:spLocks noGrp="1"/>
          </p:cNvSpPr>
          <p:nvPr>
            <p:ph type="subTitle" idx="9"/>
          </p:nvPr>
        </p:nvSpPr>
        <p:spPr>
          <a:xfrm>
            <a:off x="7752799" y="1986933"/>
            <a:ext cx="3124400" cy="65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4" name="Google Shape;284;p23"/>
          <p:cNvSpPr txBox="1">
            <a:spLocks noGrp="1"/>
          </p:cNvSpPr>
          <p:nvPr>
            <p:ph type="subTitle" idx="13"/>
          </p:nvPr>
        </p:nvSpPr>
        <p:spPr>
          <a:xfrm>
            <a:off x="960000" y="3893867"/>
            <a:ext cx="3124400" cy="65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5" name="Google Shape;285;p23"/>
          <p:cNvSpPr txBox="1">
            <a:spLocks noGrp="1"/>
          </p:cNvSpPr>
          <p:nvPr>
            <p:ph type="subTitle" idx="14"/>
          </p:nvPr>
        </p:nvSpPr>
        <p:spPr>
          <a:xfrm>
            <a:off x="4356381" y="3893867"/>
            <a:ext cx="3124400" cy="65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6" name="Google Shape;286;p23"/>
          <p:cNvSpPr txBox="1">
            <a:spLocks noGrp="1"/>
          </p:cNvSpPr>
          <p:nvPr>
            <p:ph type="subTitle" idx="15"/>
          </p:nvPr>
        </p:nvSpPr>
        <p:spPr>
          <a:xfrm>
            <a:off x="7752799" y="3893867"/>
            <a:ext cx="3124400" cy="65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287" name="Google Shape;287;p23"/>
          <p:cNvGrpSpPr/>
          <p:nvPr/>
        </p:nvGrpSpPr>
        <p:grpSpPr>
          <a:xfrm>
            <a:off x="-291200" y="72485"/>
            <a:ext cx="13034371" cy="7292321"/>
            <a:chOff x="-218400" y="54363"/>
            <a:chExt cx="9775778" cy="5469241"/>
          </a:xfrm>
        </p:grpSpPr>
        <p:sp>
          <p:nvSpPr>
            <p:cNvPr id="288" name="Google Shape;288;p23"/>
            <p:cNvSpPr/>
            <p:nvPr/>
          </p:nvSpPr>
          <p:spPr>
            <a:xfrm>
              <a:off x="-218400" y="4225196"/>
              <a:ext cx="1647060" cy="1298407"/>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pic>
          <p:nvPicPr>
            <p:cNvPr id="289" name="Google Shape;289;p23"/>
            <p:cNvPicPr preferRelativeResize="0"/>
            <p:nvPr/>
          </p:nvPicPr>
          <p:blipFill>
            <a:blip r:embed="rId4">
              <a:alphaModFix/>
            </a:blip>
            <a:stretch>
              <a:fillRect/>
            </a:stretch>
          </p:blipFill>
          <p:spPr>
            <a:xfrm>
              <a:off x="8423999" y="54363"/>
              <a:ext cx="1048811" cy="970264"/>
            </a:xfrm>
            <a:prstGeom prst="rect">
              <a:avLst/>
            </a:prstGeom>
            <a:noFill/>
            <a:ln>
              <a:noFill/>
            </a:ln>
          </p:spPr>
        </p:pic>
        <p:sp>
          <p:nvSpPr>
            <p:cNvPr id="290" name="Google Shape;290;p23"/>
            <p:cNvSpPr/>
            <p:nvPr/>
          </p:nvSpPr>
          <p:spPr>
            <a:xfrm>
              <a:off x="8657094" y="445027"/>
              <a:ext cx="900283" cy="970289"/>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23"/>
            <p:cNvSpPr/>
            <p:nvPr/>
          </p:nvSpPr>
          <p:spPr>
            <a:xfrm>
              <a:off x="378075" y="3790425"/>
              <a:ext cx="181800" cy="18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23"/>
            <p:cNvSpPr/>
            <p:nvPr/>
          </p:nvSpPr>
          <p:spPr>
            <a:xfrm>
              <a:off x="8555825" y="1146175"/>
              <a:ext cx="181800" cy="18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96551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93"/>
        <p:cNvGrpSpPr/>
        <p:nvPr/>
      </p:nvGrpSpPr>
      <p:grpSpPr>
        <a:xfrm>
          <a:off x="0" y="0"/>
          <a:ext cx="0" cy="0"/>
          <a:chOff x="0" y="0"/>
          <a:chExt cx="0" cy="0"/>
        </a:xfrm>
      </p:grpSpPr>
      <p:pic>
        <p:nvPicPr>
          <p:cNvPr id="294" name="Google Shape;294;p24"/>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295" name="Google Shape;295;p24"/>
          <p:cNvPicPr preferRelativeResize="0"/>
          <p:nvPr/>
        </p:nvPicPr>
        <p:blipFill>
          <a:blip r:embed="rId3">
            <a:alphaModFix amt="22000"/>
          </a:blip>
          <a:stretch>
            <a:fillRect/>
          </a:stretch>
        </p:blipFill>
        <p:spPr>
          <a:xfrm rot="10800000">
            <a:off x="-15" y="2977"/>
            <a:ext cx="12192004" cy="6852049"/>
          </a:xfrm>
          <a:prstGeom prst="rect">
            <a:avLst/>
          </a:prstGeom>
          <a:noFill/>
          <a:ln>
            <a:noFill/>
          </a:ln>
        </p:spPr>
      </p:pic>
      <p:sp>
        <p:nvSpPr>
          <p:cNvPr id="296" name="Google Shape;296;p24"/>
          <p:cNvSpPr txBox="1">
            <a:spLocks noGrp="1"/>
          </p:cNvSpPr>
          <p:nvPr>
            <p:ph type="title" hasCustomPrompt="1"/>
          </p:nvPr>
        </p:nvSpPr>
        <p:spPr>
          <a:xfrm>
            <a:off x="2964800" y="901909"/>
            <a:ext cx="62624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97" name="Google Shape;297;p24"/>
          <p:cNvSpPr txBox="1">
            <a:spLocks noGrp="1"/>
          </p:cNvSpPr>
          <p:nvPr>
            <p:ph type="subTitle" idx="1"/>
          </p:nvPr>
        </p:nvSpPr>
        <p:spPr>
          <a:xfrm>
            <a:off x="2964800" y="1820468"/>
            <a:ext cx="6262400" cy="52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298" name="Google Shape;298;p24"/>
          <p:cNvSpPr txBox="1">
            <a:spLocks noGrp="1"/>
          </p:cNvSpPr>
          <p:nvPr>
            <p:ph type="title" idx="2" hasCustomPrompt="1"/>
          </p:nvPr>
        </p:nvSpPr>
        <p:spPr>
          <a:xfrm>
            <a:off x="2964800" y="2704916"/>
            <a:ext cx="62624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99" name="Google Shape;299;p24"/>
          <p:cNvSpPr txBox="1">
            <a:spLocks noGrp="1"/>
          </p:cNvSpPr>
          <p:nvPr>
            <p:ph type="subTitle" idx="3"/>
          </p:nvPr>
        </p:nvSpPr>
        <p:spPr>
          <a:xfrm>
            <a:off x="2964800" y="3623471"/>
            <a:ext cx="6262400" cy="52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sp>
        <p:nvSpPr>
          <p:cNvPr id="300" name="Google Shape;300;p24"/>
          <p:cNvSpPr txBox="1">
            <a:spLocks noGrp="1"/>
          </p:cNvSpPr>
          <p:nvPr>
            <p:ph type="title" idx="4" hasCustomPrompt="1"/>
          </p:nvPr>
        </p:nvSpPr>
        <p:spPr>
          <a:xfrm>
            <a:off x="2964800" y="4507924"/>
            <a:ext cx="62624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301" name="Google Shape;301;p24"/>
          <p:cNvSpPr txBox="1">
            <a:spLocks noGrp="1"/>
          </p:cNvSpPr>
          <p:nvPr>
            <p:ph type="subTitle" idx="5"/>
          </p:nvPr>
        </p:nvSpPr>
        <p:spPr>
          <a:xfrm>
            <a:off x="2964800" y="5426495"/>
            <a:ext cx="6262400" cy="52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r>
              <a:rPr lang="en-US"/>
              <a:t>Click to edit Master subtitle style</a:t>
            </a:r>
            <a:endParaRPr/>
          </a:p>
        </p:txBody>
      </p:sp>
      <p:grpSp>
        <p:nvGrpSpPr>
          <p:cNvPr id="302" name="Google Shape;302;p24"/>
          <p:cNvGrpSpPr/>
          <p:nvPr/>
        </p:nvGrpSpPr>
        <p:grpSpPr>
          <a:xfrm>
            <a:off x="-991527" y="-646610"/>
            <a:ext cx="13632416" cy="7852667"/>
            <a:chOff x="-743645" y="-484957"/>
            <a:chExt cx="10224312" cy="5889500"/>
          </a:xfrm>
        </p:grpSpPr>
        <p:pic>
          <p:nvPicPr>
            <p:cNvPr id="303" name="Google Shape;303;p24"/>
            <p:cNvPicPr preferRelativeResize="0"/>
            <p:nvPr/>
          </p:nvPicPr>
          <p:blipFill>
            <a:blip r:embed="rId4">
              <a:alphaModFix/>
            </a:blip>
            <a:stretch>
              <a:fillRect/>
            </a:stretch>
          </p:blipFill>
          <p:spPr>
            <a:xfrm>
              <a:off x="7337367" y="3132427"/>
              <a:ext cx="1838132" cy="2028699"/>
            </a:xfrm>
            <a:prstGeom prst="rect">
              <a:avLst/>
            </a:prstGeom>
            <a:noFill/>
            <a:ln>
              <a:noFill/>
            </a:ln>
          </p:spPr>
        </p:pic>
        <p:pic>
          <p:nvPicPr>
            <p:cNvPr id="304" name="Google Shape;304;p24"/>
            <p:cNvPicPr preferRelativeResize="0"/>
            <p:nvPr/>
          </p:nvPicPr>
          <p:blipFill>
            <a:blip r:embed="rId5">
              <a:alphaModFix/>
            </a:blip>
            <a:stretch>
              <a:fillRect/>
            </a:stretch>
          </p:blipFill>
          <p:spPr>
            <a:xfrm>
              <a:off x="188824" y="532588"/>
              <a:ext cx="1048811" cy="970264"/>
            </a:xfrm>
            <a:prstGeom prst="rect">
              <a:avLst/>
            </a:prstGeom>
            <a:noFill/>
            <a:ln>
              <a:noFill/>
            </a:ln>
          </p:spPr>
        </p:pic>
        <p:sp>
          <p:nvSpPr>
            <p:cNvPr id="305" name="Google Shape;305;p24"/>
            <p:cNvSpPr/>
            <p:nvPr/>
          </p:nvSpPr>
          <p:spPr>
            <a:xfrm>
              <a:off x="7828971" y="-484957"/>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24"/>
            <p:cNvSpPr/>
            <p:nvPr/>
          </p:nvSpPr>
          <p:spPr>
            <a:xfrm>
              <a:off x="-399209" y="936464"/>
              <a:ext cx="1494066" cy="1005482"/>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24"/>
            <p:cNvSpPr/>
            <p:nvPr/>
          </p:nvSpPr>
          <p:spPr>
            <a:xfrm rot="-2493581">
              <a:off x="-905238" y="3983999"/>
              <a:ext cx="2783224" cy="568963"/>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4"/>
            <p:cNvSpPr/>
            <p:nvPr/>
          </p:nvSpPr>
          <p:spPr>
            <a:xfrm>
              <a:off x="641375" y="3021600"/>
              <a:ext cx="143700" cy="1437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4"/>
            <p:cNvSpPr/>
            <p:nvPr/>
          </p:nvSpPr>
          <p:spPr>
            <a:xfrm>
              <a:off x="8430775" y="1492100"/>
              <a:ext cx="143700" cy="1437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225575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10"/>
        <p:cNvGrpSpPr/>
        <p:nvPr/>
      </p:nvGrpSpPr>
      <p:grpSpPr>
        <a:xfrm>
          <a:off x="0" y="0"/>
          <a:ext cx="0" cy="0"/>
          <a:chOff x="0" y="0"/>
          <a:chExt cx="0" cy="0"/>
        </a:xfrm>
      </p:grpSpPr>
      <p:pic>
        <p:nvPicPr>
          <p:cNvPr id="311" name="Google Shape;311;p25"/>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312" name="Google Shape;312;p25"/>
          <p:cNvPicPr preferRelativeResize="0"/>
          <p:nvPr/>
        </p:nvPicPr>
        <p:blipFill>
          <a:blip r:embed="rId3">
            <a:alphaModFix amt="14000"/>
          </a:blip>
          <a:stretch>
            <a:fillRect/>
          </a:stretch>
        </p:blipFill>
        <p:spPr>
          <a:xfrm rot="10800000" flipH="1">
            <a:off x="1" y="2977"/>
            <a:ext cx="12192004" cy="6852049"/>
          </a:xfrm>
          <a:prstGeom prst="rect">
            <a:avLst/>
          </a:prstGeom>
          <a:noFill/>
          <a:ln>
            <a:noFill/>
          </a:ln>
        </p:spPr>
      </p:pic>
      <p:sp>
        <p:nvSpPr>
          <p:cNvPr id="313" name="Google Shape;313;p25"/>
          <p:cNvSpPr txBox="1">
            <a:spLocks noGrp="1"/>
          </p:cNvSpPr>
          <p:nvPr>
            <p:ph type="title" hasCustomPrompt="1"/>
          </p:nvPr>
        </p:nvSpPr>
        <p:spPr>
          <a:xfrm>
            <a:off x="950967" y="2895903"/>
            <a:ext cx="1393600" cy="763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314" name="Google Shape;314;p25"/>
          <p:cNvSpPr txBox="1">
            <a:spLocks noGrp="1"/>
          </p:cNvSpPr>
          <p:nvPr>
            <p:ph type="subTitle" idx="1"/>
          </p:nvPr>
        </p:nvSpPr>
        <p:spPr>
          <a:xfrm>
            <a:off x="950967" y="4251773"/>
            <a:ext cx="2816000" cy="151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315" name="Google Shape;315;p25"/>
          <p:cNvSpPr txBox="1">
            <a:spLocks noGrp="1"/>
          </p:cNvSpPr>
          <p:nvPr>
            <p:ph type="subTitle" idx="2"/>
          </p:nvPr>
        </p:nvSpPr>
        <p:spPr>
          <a:xfrm>
            <a:off x="950967" y="3690673"/>
            <a:ext cx="2816000" cy="674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US"/>
              <a:t>Click to edit Master subtitle style</a:t>
            </a:r>
            <a:endParaRPr/>
          </a:p>
        </p:txBody>
      </p:sp>
      <p:sp>
        <p:nvSpPr>
          <p:cNvPr id="316" name="Google Shape;316;p25"/>
          <p:cNvSpPr txBox="1">
            <a:spLocks noGrp="1"/>
          </p:cNvSpPr>
          <p:nvPr>
            <p:ph type="title" idx="3" hasCustomPrompt="1"/>
          </p:nvPr>
        </p:nvSpPr>
        <p:spPr>
          <a:xfrm>
            <a:off x="4251289" y="2895903"/>
            <a:ext cx="1392000" cy="763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317" name="Google Shape;317;p25"/>
          <p:cNvSpPr txBox="1">
            <a:spLocks noGrp="1"/>
          </p:cNvSpPr>
          <p:nvPr>
            <p:ph type="subTitle" idx="4"/>
          </p:nvPr>
        </p:nvSpPr>
        <p:spPr>
          <a:xfrm>
            <a:off x="4251289" y="4251773"/>
            <a:ext cx="2816000" cy="151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318" name="Google Shape;318;p25"/>
          <p:cNvSpPr txBox="1">
            <a:spLocks noGrp="1"/>
          </p:cNvSpPr>
          <p:nvPr>
            <p:ph type="subTitle" idx="5"/>
          </p:nvPr>
        </p:nvSpPr>
        <p:spPr>
          <a:xfrm>
            <a:off x="4251289" y="3690673"/>
            <a:ext cx="2816000" cy="674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US"/>
              <a:t>Click to edit Master subtitle style</a:t>
            </a:r>
            <a:endParaRPr/>
          </a:p>
        </p:txBody>
      </p:sp>
      <p:sp>
        <p:nvSpPr>
          <p:cNvPr id="319" name="Google Shape;319;p25"/>
          <p:cNvSpPr txBox="1">
            <a:spLocks noGrp="1"/>
          </p:cNvSpPr>
          <p:nvPr>
            <p:ph type="title" idx="6" hasCustomPrompt="1"/>
          </p:nvPr>
        </p:nvSpPr>
        <p:spPr>
          <a:xfrm>
            <a:off x="7550049" y="2895903"/>
            <a:ext cx="1392000" cy="763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320" name="Google Shape;320;p25"/>
          <p:cNvSpPr txBox="1">
            <a:spLocks noGrp="1"/>
          </p:cNvSpPr>
          <p:nvPr>
            <p:ph type="subTitle" idx="7"/>
          </p:nvPr>
        </p:nvSpPr>
        <p:spPr>
          <a:xfrm>
            <a:off x="7550049" y="4251773"/>
            <a:ext cx="2816000" cy="151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321" name="Google Shape;321;p25"/>
          <p:cNvSpPr txBox="1">
            <a:spLocks noGrp="1"/>
          </p:cNvSpPr>
          <p:nvPr>
            <p:ph type="subTitle" idx="8"/>
          </p:nvPr>
        </p:nvSpPr>
        <p:spPr>
          <a:xfrm>
            <a:off x="7550049" y="3690673"/>
            <a:ext cx="2816000" cy="674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3200" b="1">
                <a:solidFill>
                  <a:schemeClr val="dk1"/>
                </a:solidFill>
                <a:latin typeface="DM Sans"/>
                <a:ea typeface="DM Sans"/>
                <a:cs typeface="DM Sans"/>
                <a:sym typeface="DM Sans"/>
              </a:defRPr>
            </a:lvl9pPr>
          </a:lstStyle>
          <a:p>
            <a:r>
              <a:rPr lang="en-US"/>
              <a:t>Click to edit Master subtitle style</a:t>
            </a:r>
            <a:endParaRPr/>
          </a:p>
        </p:txBody>
      </p:sp>
      <p:sp>
        <p:nvSpPr>
          <p:cNvPr id="322" name="Google Shape;322;p25"/>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grpSp>
        <p:nvGrpSpPr>
          <p:cNvPr id="323" name="Google Shape;323;p25"/>
          <p:cNvGrpSpPr/>
          <p:nvPr/>
        </p:nvGrpSpPr>
        <p:grpSpPr>
          <a:xfrm>
            <a:off x="-98645" y="101331"/>
            <a:ext cx="12953025" cy="7197764"/>
            <a:chOff x="-73984" y="75998"/>
            <a:chExt cx="9714769" cy="5398323"/>
          </a:xfrm>
        </p:grpSpPr>
        <p:pic>
          <p:nvPicPr>
            <p:cNvPr id="324" name="Google Shape;324;p25"/>
            <p:cNvPicPr preferRelativeResize="0"/>
            <p:nvPr/>
          </p:nvPicPr>
          <p:blipFill>
            <a:blip r:embed="rId4">
              <a:alphaModFix/>
            </a:blip>
            <a:stretch>
              <a:fillRect/>
            </a:stretch>
          </p:blipFill>
          <p:spPr>
            <a:xfrm>
              <a:off x="7889277" y="75998"/>
              <a:ext cx="1083000" cy="927000"/>
            </a:xfrm>
            <a:prstGeom prst="rect">
              <a:avLst/>
            </a:prstGeom>
            <a:noFill/>
            <a:ln>
              <a:noFill/>
            </a:ln>
          </p:spPr>
        </p:pic>
        <p:sp>
          <p:nvSpPr>
            <p:cNvPr id="325" name="Google Shape;325;p25"/>
            <p:cNvSpPr/>
            <p:nvPr/>
          </p:nvSpPr>
          <p:spPr>
            <a:xfrm>
              <a:off x="-73984" y="4468839"/>
              <a:ext cx="1494066" cy="1005482"/>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5"/>
            <p:cNvSpPr/>
            <p:nvPr/>
          </p:nvSpPr>
          <p:spPr>
            <a:xfrm rot="1799991">
              <a:off x="8058115" y="476830"/>
              <a:ext cx="1608209" cy="328760"/>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25"/>
            <p:cNvSpPr/>
            <p:nvPr/>
          </p:nvSpPr>
          <p:spPr>
            <a:xfrm>
              <a:off x="211675" y="4070925"/>
              <a:ext cx="138300" cy="138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25"/>
            <p:cNvSpPr/>
            <p:nvPr/>
          </p:nvSpPr>
          <p:spPr>
            <a:xfrm>
              <a:off x="8430775" y="1017725"/>
              <a:ext cx="138300" cy="138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13357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29"/>
        <p:cNvGrpSpPr/>
        <p:nvPr/>
      </p:nvGrpSpPr>
      <p:grpSpPr>
        <a:xfrm>
          <a:off x="0" y="0"/>
          <a:ext cx="0" cy="0"/>
          <a:chOff x="0" y="0"/>
          <a:chExt cx="0" cy="0"/>
        </a:xfrm>
      </p:grpSpPr>
      <p:pic>
        <p:nvPicPr>
          <p:cNvPr id="330" name="Google Shape;330;p2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31" name="Google Shape;331;p26"/>
          <p:cNvPicPr preferRelativeResize="0"/>
          <p:nvPr/>
        </p:nvPicPr>
        <p:blipFill>
          <a:blip r:embed="rId3">
            <a:alphaModFix amt="14000"/>
          </a:blip>
          <a:stretch>
            <a:fillRect/>
          </a:stretch>
        </p:blipFill>
        <p:spPr>
          <a:xfrm rot="10800000">
            <a:off x="1" y="2977"/>
            <a:ext cx="12192004" cy="6852049"/>
          </a:xfrm>
          <a:prstGeom prst="rect">
            <a:avLst/>
          </a:prstGeom>
          <a:noFill/>
          <a:ln>
            <a:noFill/>
          </a:ln>
        </p:spPr>
      </p:pic>
      <p:sp>
        <p:nvSpPr>
          <p:cNvPr id="332" name="Google Shape;332;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grpSp>
        <p:nvGrpSpPr>
          <p:cNvPr id="333" name="Google Shape;333;p26"/>
          <p:cNvGrpSpPr/>
          <p:nvPr/>
        </p:nvGrpSpPr>
        <p:grpSpPr>
          <a:xfrm>
            <a:off x="-381967" y="-146271"/>
            <a:ext cx="12994408" cy="7004273"/>
            <a:chOff x="-286475" y="-109704"/>
            <a:chExt cx="9745806" cy="5253205"/>
          </a:xfrm>
        </p:grpSpPr>
        <p:pic>
          <p:nvPicPr>
            <p:cNvPr id="334" name="Google Shape;334;p26"/>
            <p:cNvPicPr preferRelativeResize="0"/>
            <p:nvPr/>
          </p:nvPicPr>
          <p:blipFill>
            <a:blip r:embed="rId4">
              <a:alphaModFix/>
            </a:blip>
            <a:stretch>
              <a:fillRect/>
            </a:stretch>
          </p:blipFill>
          <p:spPr>
            <a:xfrm>
              <a:off x="8318974" y="4348676"/>
              <a:ext cx="928575" cy="794825"/>
            </a:xfrm>
            <a:prstGeom prst="rect">
              <a:avLst/>
            </a:prstGeom>
            <a:noFill/>
            <a:ln>
              <a:noFill/>
            </a:ln>
          </p:spPr>
        </p:pic>
        <p:sp>
          <p:nvSpPr>
            <p:cNvPr id="335" name="Google Shape;335;p26"/>
            <p:cNvSpPr/>
            <p:nvPr/>
          </p:nvSpPr>
          <p:spPr>
            <a:xfrm rot="6300254">
              <a:off x="7807263" y="3470781"/>
              <a:ext cx="2268803" cy="463774"/>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26"/>
            <p:cNvSpPr/>
            <p:nvPr/>
          </p:nvSpPr>
          <p:spPr>
            <a:xfrm>
              <a:off x="-286475" y="-109704"/>
              <a:ext cx="1647060" cy="1298407"/>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26"/>
            <p:cNvSpPr/>
            <p:nvPr/>
          </p:nvSpPr>
          <p:spPr>
            <a:xfrm>
              <a:off x="323700" y="13733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26"/>
            <p:cNvSpPr/>
            <p:nvPr/>
          </p:nvSpPr>
          <p:spPr>
            <a:xfrm>
              <a:off x="8624050" y="268177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536401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39"/>
        <p:cNvGrpSpPr/>
        <p:nvPr/>
      </p:nvGrpSpPr>
      <p:grpSpPr>
        <a:xfrm>
          <a:off x="0" y="0"/>
          <a:ext cx="0" cy="0"/>
          <a:chOff x="0" y="0"/>
          <a:chExt cx="0" cy="0"/>
        </a:xfrm>
      </p:grpSpPr>
      <p:pic>
        <p:nvPicPr>
          <p:cNvPr id="340" name="Google Shape;340;p27"/>
          <p:cNvPicPr preferRelativeResize="0"/>
          <p:nvPr/>
        </p:nvPicPr>
        <p:blipFill>
          <a:blip r:embed="rId2">
            <a:alphaModFix/>
          </a:blip>
          <a:stretch>
            <a:fillRect/>
          </a:stretch>
        </p:blipFill>
        <p:spPr>
          <a:xfrm rot="10800000" flipH="1">
            <a:off x="0" y="0"/>
            <a:ext cx="12192000" cy="6858000"/>
          </a:xfrm>
          <a:prstGeom prst="rect">
            <a:avLst/>
          </a:prstGeom>
          <a:noFill/>
          <a:ln>
            <a:noFill/>
          </a:ln>
        </p:spPr>
      </p:pic>
      <p:pic>
        <p:nvPicPr>
          <p:cNvPr id="341" name="Google Shape;341;p27"/>
          <p:cNvPicPr preferRelativeResize="0"/>
          <p:nvPr/>
        </p:nvPicPr>
        <p:blipFill>
          <a:blip r:embed="rId3">
            <a:alphaModFix amt="14000"/>
          </a:blip>
          <a:stretch>
            <a:fillRect/>
          </a:stretch>
        </p:blipFill>
        <p:spPr>
          <a:xfrm>
            <a:off x="1" y="2977"/>
            <a:ext cx="12192004" cy="6852049"/>
          </a:xfrm>
          <a:prstGeom prst="rect">
            <a:avLst/>
          </a:prstGeom>
          <a:noFill/>
          <a:ln>
            <a:noFill/>
          </a:ln>
        </p:spPr>
      </p:pic>
      <p:sp>
        <p:nvSpPr>
          <p:cNvPr id="342" name="Google Shape;342;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grpSp>
        <p:nvGrpSpPr>
          <p:cNvPr id="343" name="Google Shape;343;p27"/>
          <p:cNvGrpSpPr/>
          <p:nvPr/>
        </p:nvGrpSpPr>
        <p:grpSpPr>
          <a:xfrm>
            <a:off x="-826638" y="-546497"/>
            <a:ext cx="13445887" cy="8036055"/>
            <a:chOff x="-619979" y="-409873"/>
            <a:chExt cx="10084415" cy="6027041"/>
          </a:xfrm>
        </p:grpSpPr>
        <p:pic>
          <p:nvPicPr>
            <p:cNvPr id="344" name="Google Shape;344;p27"/>
            <p:cNvPicPr preferRelativeResize="0"/>
            <p:nvPr/>
          </p:nvPicPr>
          <p:blipFill>
            <a:blip r:embed="rId4">
              <a:alphaModFix/>
            </a:blip>
            <a:stretch>
              <a:fillRect/>
            </a:stretch>
          </p:blipFill>
          <p:spPr>
            <a:xfrm>
              <a:off x="8415624" y="54363"/>
              <a:ext cx="1048811" cy="970264"/>
            </a:xfrm>
            <a:prstGeom prst="rect">
              <a:avLst/>
            </a:prstGeom>
            <a:noFill/>
            <a:ln>
              <a:noFill/>
            </a:ln>
          </p:spPr>
        </p:pic>
        <p:sp>
          <p:nvSpPr>
            <p:cNvPr id="345" name="Google Shape;345;p27"/>
            <p:cNvSpPr/>
            <p:nvPr/>
          </p:nvSpPr>
          <p:spPr>
            <a:xfrm>
              <a:off x="8384769" y="-409873"/>
              <a:ext cx="963441" cy="1038358"/>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27"/>
            <p:cNvSpPr/>
            <p:nvPr/>
          </p:nvSpPr>
          <p:spPr>
            <a:xfrm>
              <a:off x="-619979" y="4114493"/>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27"/>
            <p:cNvSpPr/>
            <p:nvPr/>
          </p:nvSpPr>
          <p:spPr>
            <a:xfrm>
              <a:off x="370500" y="36243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27"/>
            <p:cNvSpPr/>
            <p:nvPr/>
          </p:nvSpPr>
          <p:spPr>
            <a:xfrm>
              <a:off x="8321897" y="382300"/>
              <a:ext cx="157200" cy="1572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591814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49"/>
        <p:cNvGrpSpPr/>
        <p:nvPr/>
      </p:nvGrpSpPr>
      <p:grpSpPr>
        <a:xfrm>
          <a:off x="0" y="0"/>
          <a:ext cx="0" cy="0"/>
          <a:chOff x="0" y="0"/>
          <a:chExt cx="0" cy="0"/>
        </a:xfrm>
      </p:grpSpPr>
      <p:pic>
        <p:nvPicPr>
          <p:cNvPr id="350" name="Google Shape;350;p28"/>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51" name="Google Shape;351;p28"/>
          <p:cNvPicPr preferRelativeResize="0"/>
          <p:nvPr/>
        </p:nvPicPr>
        <p:blipFill>
          <a:blip r:embed="rId3">
            <a:alphaModFix amt="14000"/>
          </a:blip>
          <a:stretch>
            <a:fillRect/>
          </a:stretch>
        </p:blipFill>
        <p:spPr>
          <a:xfrm rot="10800000" flipH="1">
            <a:off x="1" y="2977"/>
            <a:ext cx="12192004" cy="6852049"/>
          </a:xfrm>
          <a:prstGeom prst="rect">
            <a:avLst/>
          </a:prstGeom>
          <a:noFill/>
          <a:ln>
            <a:noFill/>
          </a:ln>
        </p:spPr>
      </p:pic>
      <p:sp>
        <p:nvSpPr>
          <p:cNvPr id="352" name="Google Shape;352;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grpSp>
        <p:nvGrpSpPr>
          <p:cNvPr id="353" name="Google Shape;353;p28"/>
          <p:cNvGrpSpPr/>
          <p:nvPr/>
        </p:nvGrpSpPr>
        <p:grpSpPr>
          <a:xfrm>
            <a:off x="-913819" y="-90201"/>
            <a:ext cx="13956453" cy="7118708"/>
            <a:chOff x="-685364" y="-67651"/>
            <a:chExt cx="10467340" cy="5339031"/>
          </a:xfrm>
        </p:grpSpPr>
        <p:pic>
          <p:nvPicPr>
            <p:cNvPr id="354" name="Google Shape;354;p28"/>
            <p:cNvPicPr preferRelativeResize="0"/>
            <p:nvPr/>
          </p:nvPicPr>
          <p:blipFill>
            <a:blip r:embed="rId4">
              <a:alphaModFix/>
            </a:blip>
            <a:stretch>
              <a:fillRect/>
            </a:stretch>
          </p:blipFill>
          <p:spPr>
            <a:xfrm>
              <a:off x="-179975" y="-67651"/>
              <a:ext cx="1450725" cy="1241775"/>
            </a:xfrm>
            <a:prstGeom prst="rect">
              <a:avLst/>
            </a:prstGeom>
            <a:noFill/>
            <a:ln>
              <a:noFill/>
            </a:ln>
          </p:spPr>
        </p:pic>
        <p:grpSp>
          <p:nvGrpSpPr>
            <p:cNvPr id="355" name="Google Shape;355;p28"/>
            <p:cNvGrpSpPr/>
            <p:nvPr/>
          </p:nvGrpSpPr>
          <p:grpSpPr>
            <a:xfrm>
              <a:off x="-685364" y="154165"/>
              <a:ext cx="1405371" cy="1500199"/>
              <a:chOff x="3703375" y="563125"/>
              <a:chExt cx="972575" cy="1038200"/>
            </a:xfrm>
          </p:grpSpPr>
          <p:sp>
            <p:nvSpPr>
              <p:cNvPr id="356" name="Google Shape;356;p28"/>
              <p:cNvSpPr/>
              <p:nvPr/>
            </p:nvSpPr>
            <p:spPr>
              <a:xfrm>
                <a:off x="4665200" y="1264200"/>
                <a:ext cx="75" cy="2325"/>
              </a:xfrm>
              <a:custGeom>
                <a:avLst/>
                <a:gdLst/>
                <a:ahLst/>
                <a:cxnLst/>
                <a:rect l="l" t="t" r="r" b="b"/>
                <a:pathLst>
                  <a:path w="3" h="93" extrusionOk="0">
                    <a:moveTo>
                      <a:pt x="1" y="1"/>
                    </a:moveTo>
                    <a:cubicBezTo>
                      <a:pt x="1" y="30"/>
                      <a:pt x="1" y="61"/>
                      <a:pt x="2" y="92"/>
                    </a:cubicBezTo>
                    <a:cubicBezTo>
                      <a:pt x="2" y="61"/>
                      <a:pt x="1" y="30"/>
                      <a:pt x="1"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8"/>
              <p:cNvSpPr/>
              <p:nvPr/>
            </p:nvSpPr>
            <p:spPr>
              <a:xfrm>
                <a:off x="4665125" y="1260175"/>
                <a:ext cx="100" cy="4075"/>
              </a:xfrm>
              <a:custGeom>
                <a:avLst/>
                <a:gdLst/>
                <a:ahLst/>
                <a:cxnLst/>
                <a:rect l="l" t="t" r="r" b="b"/>
                <a:pathLst>
                  <a:path w="4" h="163" extrusionOk="0">
                    <a:moveTo>
                      <a:pt x="0" y="0"/>
                    </a:moveTo>
                    <a:lnTo>
                      <a:pt x="0" y="0"/>
                    </a:lnTo>
                    <a:cubicBezTo>
                      <a:pt x="1" y="54"/>
                      <a:pt x="1" y="107"/>
                      <a:pt x="4" y="163"/>
                    </a:cubicBezTo>
                    <a:cubicBezTo>
                      <a:pt x="1" y="107"/>
                      <a:pt x="1" y="53"/>
                      <a:pt x="0"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8"/>
              <p:cNvSpPr/>
              <p:nvPr/>
            </p:nvSpPr>
            <p:spPr>
              <a:xfrm>
                <a:off x="4665250" y="1266500"/>
                <a:ext cx="25" cy="875"/>
              </a:xfrm>
              <a:custGeom>
                <a:avLst/>
                <a:gdLst/>
                <a:ahLst/>
                <a:cxnLst/>
                <a:rect l="l" t="t" r="r" b="b"/>
                <a:pathLst>
                  <a:path w="1" h="35" extrusionOk="0">
                    <a:moveTo>
                      <a:pt x="0" y="0"/>
                    </a:moveTo>
                    <a:lnTo>
                      <a:pt x="0" y="35"/>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28"/>
              <p:cNvSpPr/>
              <p:nvPr/>
            </p:nvSpPr>
            <p:spPr>
              <a:xfrm>
                <a:off x="3703375" y="563125"/>
                <a:ext cx="972575" cy="1038200"/>
              </a:xfrm>
              <a:custGeom>
                <a:avLst/>
                <a:gdLst/>
                <a:ahLst/>
                <a:cxnLst/>
                <a:rect l="l" t="t" r="r" b="b"/>
                <a:pathLst>
                  <a:path w="38903" h="41528" extrusionOk="0">
                    <a:moveTo>
                      <a:pt x="15288" y="625"/>
                    </a:moveTo>
                    <a:cubicBezTo>
                      <a:pt x="15534" y="625"/>
                      <a:pt x="15781" y="634"/>
                      <a:pt x="16027" y="651"/>
                    </a:cubicBezTo>
                    <a:cubicBezTo>
                      <a:pt x="16233" y="674"/>
                      <a:pt x="16439" y="701"/>
                      <a:pt x="16642" y="738"/>
                    </a:cubicBezTo>
                    <a:cubicBezTo>
                      <a:pt x="17150" y="824"/>
                      <a:pt x="17650" y="948"/>
                      <a:pt x="18145" y="1090"/>
                    </a:cubicBezTo>
                    <a:cubicBezTo>
                      <a:pt x="18044" y="1127"/>
                      <a:pt x="17943" y="1166"/>
                      <a:pt x="17842" y="1206"/>
                    </a:cubicBezTo>
                    <a:cubicBezTo>
                      <a:pt x="17470" y="1357"/>
                      <a:pt x="17103" y="1525"/>
                      <a:pt x="16744" y="1708"/>
                    </a:cubicBezTo>
                    <a:cubicBezTo>
                      <a:pt x="16690" y="1683"/>
                      <a:pt x="16623" y="1655"/>
                      <a:pt x="16623" y="1655"/>
                    </a:cubicBezTo>
                    <a:cubicBezTo>
                      <a:pt x="16058" y="1415"/>
                      <a:pt x="15473" y="1215"/>
                      <a:pt x="14884" y="1042"/>
                    </a:cubicBezTo>
                    <a:cubicBezTo>
                      <a:pt x="14551" y="927"/>
                      <a:pt x="14215" y="821"/>
                      <a:pt x="13877" y="727"/>
                    </a:cubicBezTo>
                    <a:cubicBezTo>
                      <a:pt x="14344" y="658"/>
                      <a:pt x="14816" y="625"/>
                      <a:pt x="15288" y="625"/>
                    </a:cubicBezTo>
                    <a:close/>
                    <a:moveTo>
                      <a:pt x="23706" y="198"/>
                    </a:moveTo>
                    <a:cubicBezTo>
                      <a:pt x="24340" y="198"/>
                      <a:pt x="24974" y="257"/>
                      <a:pt x="25593" y="387"/>
                    </a:cubicBezTo>
                    <a:cubicBezTo>
                      <a:pt x="24904" y="514"/>
                      <a:pt x="24224" y="686"/>
                      <a:pt x="23560" y="907"/>
                    </a:cubicBezTo>
                    <a:cubicBezTo>
                      <a:pt x="22815" y="1153"/>
                      <a:pt x="22092" y="1461"/>
                      <a:pt x="21396" y="1821"/>
                    </a:cubicBezTo>
                    <a:cubicBezTo>
                      <a:pt x="21356" y="1803"/>
                      <a:pt x="21315" y="1785"/>
                      <a:pt x="21315" y="1785"/>
                    </a:cubicBezTo>
                    <a:cubicBezTo>
                      <a:pt x="20638" y="1494"/>
                      <a:pt x="19938" y="1248"/>
                      <a:pt x="19228" y="1055"/>
                    </a:cubicBezTo>
                    <a:cubicBezTo>
                      <a:pt x="19440" y="974"/>
                      <a:pt x="19657" y="900"/>
                      <a:pt x="19873" y="830"/>
                    </a:cubicBezTo>
                    <a:cubicBezTo>
                      <a:pt x="20258" y="708"/>
                      <a:pt x="20648" y="599"/>
                      <a:pt x="21044" y="512"/>
                    </a:cubicBezTo>
                    <a:cubicBezTo>
                      <a:pt x="21592" y="385"/>
                      <a:pt x="22163" y="296"/>
                      <a:pt x="22723" y="243"/>
                    </a:cubicBezTo>
                    <a:cubicBezTo>
                      <a:pt x="22761" y="241"/>
                      <a:pt x="22799" y="237"/>
                      <a:pt x="22837" y="234"/>
                    </a:cubicBezTo>
                    <a:cubicBezTo>
                      <a:pt x="23126" y="210"/>
                      <a:pt x="23416" y="198"/>
                      <a:pt x="23706" y="198"/>
                    </a:cubicBezTo>
                    <a:close/>
                    <a:moveTo>
                      <a:pt x="18777" y="1292"/>
                    </a:moveTo>
                    <a:cubicBezTo>
                      <a:pt x="19536" y="1509"/>
                      <a:pt x="20279" y="1774"/>
                      <a:pt x="21009" y="2068"/>
                    </a:cubicBezTo>
                    <a:cubicBezTo>
                      <a:pt x="20912" y="2124"/>
                      <a:pt x="20818" y="2180"/>
                      <a:pt x="20723" y="2238"/>
                    </a:cubicBezTo>
                    <a:cubicBezTo>
                      <a:pt x="20226" y="2541"/>
                      <a:pt x="19744" y="2870"/>
                      <a:pt x="19289" y="3234"/>
                    </a:cubicBezTo>
                    <a:cubicBezTo>
                      <a:pt x="19280" y="3229"/>
                      <a:pt x="19273" y="3222"/>
                      <a:pt x="19264" y="3217"/>
                    </a:cubicBezTo>
                    <a:cubicBezTo>
                      <a:pt x="19255" y="3224"/>
                      <a:pt x="19246" y="3229"/>
                      <a:pt x="19238" y="3235"/>
                    </a:cubicBezTo>
                    <a:cubicBezTo>
                      <a:pt x="18584" y="2748"/>
                      <a:pt x="17890" y="2318"/>
                      <a:pt x="17170" y="1937"/>
                    </a:cubicBezTo>
                    <a:cubicBezTo>
                      <a:pt x="17245" y="1905"/>
                      <a:pt x="17318" y="1870"/>
                      <a:pt x="17392" y="1841"/>
                    </a:cubicBezTo>
                    <a:cubicBezTo>
                      <a:pt x="17847" y="1641"/>
                      <a:pt x="18310" y="1457"/>
                      <a:pt x="18777" y="1292"/>
                    </a:cubicBezTo>
                    <a:close/>
                    <a:moveTo>
                      <a:pt x="9105" y="8095"/>
                    </a:moveTo>
                    <a:cubicBezTo>
                      <a:pt x="9072" y="8133"/>
                      <a:pt x="9039" y="8171"/>
                      <a:pt x="9006" y="8209"/>
                    </a:cubicBezTo>
                    <a:lnTo>
                      <a:pt x="9006" y="8209"/>
                    </a:lnTo>
                    <a:cubicBezTo>
                      <a:pt x="9035" y="8175"/>
                      <a:pt x="9065" y="8141"/>
                      <a:pt x="9095" y="8107"/>
                    </a:cubicBezTo>
                    <a:cubicBezTo>
                      <a:pt x="9099" y="8103"/>
                      <a:pt x="9101" y="8099"/>
                      <a:pt x="9105" y="8095"/>
                    </a:cubicBezTo>
                    <a:close/>
                    <a:moveTo>
                      <a:pt x="26153" y="532"/>
                    </a:moveTo>
                    <a:cubicBezTo>
                      <a:pt x="26205" y="547"/>
                      <a:pt x="26366" y="590"/>
                      <a:pt x="26366" y="590"/>
                    </a:cubicBezTo>
                    <a:cubicBezTo>
                      <a:pt x="26492" y="621"/>
                      <a:pt x="26692" y="690"/>
                      <a:pt x="26817" y="728"/>
                    </a:cubicBezTo>
                    <a:cubicBezTo>
                      <a:pt x="26873" y="745"/>
                      <a:pt x="26988" y="790"/>
                      <a:pt x="27039" y="810"/>
                    </a:cubicBezTo>
                    <a:cubicBezTo>
                      <a:pt x="30831" y="2217"/>
                      <a:pt x="32454" y="6021"/>
                      <a:pt x="32952" y="9781"/>
                    </a:cubicBezTo>
                    <a:cubicBezTo>
                      <a:pt x="33033" y="10407"/>
                      <a:pt x="33088" y="11037"/>
                      <a:pt x="33115" y="11669"/>
                    </a:cubicBezTo>
                    <a:cubicBezTo>
                      <a:pt x="33120" y="11803"/>
                      <a:pt x="33124" y="11937"/>
                      <a:pt x="33128" y="12071"/>
                    </a:cubicBezTo>
                    <a:cubicBezTo>
                      <a:pt x="32855" y="11663"/>
                      <a:pt x="32562" y="11242"/>
                      <a:pt x="32285" y="10873"/>
                    </a:cubicBezTo>
                    <a:cubicBezTo>
                      <a:pt x="30889" y="8991"/>
                      <a:pt x="29252" y="7270"/>
                      <a:pt x="27450" y="5772"/>
                    </a:cubicBezTo>
                    <a:cubicBezTo>
                      <a:pt x="25667" y="4297"/>
                      <a:pt x="23709" y="3009"/>
                      <a:pt x="21588" y="2075"/>
                    </a:cubicBezTo>
                    <a:cubicBezTo>
                      <a:pt x="21907" y="1919"/>
                      <a:pt x="22228" y="1767"/>
                      <a:pt x="22552" y="1625"/>
                    </a:cubicBezTo>
                    <a:cubicBezTo>
                      <a:pt x="22919" y="1464"/>
                      <a:pt x="23291" y="1312"/>
                      <a:pt x="23669" y="1167"/>
                    </a:cubicBezTo>
                    <a:cubicBezTo>
                      <a:pt x="24478" y="895"/>
                      <a:pt x="25309" y="681"/>
                      <a:pt x="26153" y="532"/>
                    </a:cubicBezTo>
                    <a:close/>
                    <a:moveTo>
                      <a:pt x="13423" y="935"/>
                    </a:moveTo>
                    <a:cubicBezTo>
                      <a:pt x="14232" y="1141"/>
                      <a:pt x="15025" y="1415"/>
                      <a:pt x="15796" y="1734"/>
                    </a:cubicBezTo>
                    <a:cubicBezTo>
                      <a:pt x="15956" y="1799"/>
                      <a:pt x="16116" y="1869"/>
                      <a:pt x="16274" y="1940"/>
                    </a:cubicBezTo>
                    <a:cubicBezTo>
                      <a:pt x="14668" y="2789"/>
                      <a:pt x="13178" y="3845"/>
                      <a:pt x="11821" y="5049"/>
                    </a:cubicBezTo>
                    <a:cubicBezTo>
                      <a:pt x="11227" y="5572"/>
                      <a:pt x="10636" y="6143"/>
                      <a:pt x="10092" y="6715"/>
                    </a:cubicBezTo>
                    <a:cubicBezTo>
                      <a:pt x="8469" y="8418"/>
                      <a:pt x="7047" y="10313"/>
                      <a:pt x="5820" y="12318"/>
                    </a:cubicBezTo>
                    <a:cubicBezTo>
                      <a:pt x="5873" y="11274"/>
                      <a:pt x="6010" y="10236"/>
                      <a:pt x="6237" y="9216"/>
                    </a:cubicBezTo>
                    <a:cubicBezTo>
                      <a:pt x="6480" y="8220"/>
                      <a:pt x="6809" y="7244"/>
                      <a:pt x="7233" y="6307"/>
                    </a:cubicBezTo>
                    <a:cubicBezTo>
                      <a:pt x="7643" y="5389"/>
                      <a:pt x="8162" y="4507"/>
                      <a:pt x="8804" y="3732"/>
                    </a:cubicBezTo>
                    <a:cubicBezTo>
                      <a:pt x="9969" y="2305"/>
                      <a:pt x="11613" y="1287"/>
                      <a:pt x="13423" y="935"/>
                    </a:cubicBezTo>
                    <a:close/>
                    <a:moveTo>
                      <a:pt x="21459" y="2140"/>
                    </a:moveTo>
                    <a:cubicBezTo>
                      <a:pt x="22622" y="2670"/>
                      <a:pt x="23735" y="3309"/>
                      <a:pt x="24796" y="4022"/>
                    </a:cubicBezTo>
                    <a:lnTo>
                      <a:pt x="24801" y="4021"/>
                    </a:lnTo>
                    <a:cubicBezTo>
                      <a:pt x="24810" y="4027"/>
                      <a:pt x="24819" y="4033"/>
                      <a:pt x="24828" y="4039"/>
                    </a:cubicBezTo>
                    <a:lnTo>
                      <a:pt x="24828" y="4039"/>
                    </a:lnTo>
                    <a:cubicBezTo>
                      <a:pt x="24881" y="4075"/>
                      <a:pt x="24931" y="4111"/>
                      <a:pt x="24983" y="4146"/>
                    </a:cubicBezTo>
                    <a:cubicBezTo>
                      <a:pt x="24953" y="4125"/>
                      <a:pt x="24923" y="4104"/>
                      <a:pt x="24892" y="4083"/>
                    </a:cubicBezTo>
                    <a:lnTo>
                      <a:pt x="24892" y="4083"/>
                    </a:lnTo>
                    <a:cubicBezTo>
                      <a:pt x="25381" y="4414"/>
                      <a:pt x="25862" y="4764"/>
                      <a:pt x="26335" y="5132"/>
                    </a:cubicBezTo>
                    <a:cubicBezTo>
                      <a:pt x="26339" y="5135"/>
                      <a:pt x="26344" y="5139"/>
                      <a:pt x="26349" y="5142"/>
                    </a:cubicBezTo>
                    <a:lnTo>
                      <a:pt x="26349" y="5142"/>
                    </a:lnTo>
                    <a:cubicBezTo>
                      <a:pt x="26069" y="4926"/>
                      <a:pt x="25785" y="4714"/>
                      <a:pt x="25496" y="4507"/>
                    </a:cubicBezTo>
                    <a:lnTo>
                      <a:pt x="25496" y="4507"/>
                    </a:lnTo>
                    <a:cubicBezTo>
                      <a:pt x="25910" y="4808"/>
                      <a:pt x="26317" y="5118"/>
                      <a:pt x="26714" y="5440"/>
                    </a:cubicBezTo>
                    <a:cubicBezTo>
                      <a:pt x="27043" y="5708"/>
                      <a:pt x="27366" y="5986"/>
                      <a:pt x="27682" y="6268"/>
                    </a:cubicBezTo>
                    <a:cubicBezTo>
                      <a:pt x="27888" y="6450"/>
                      <a:pt x="28122" y="6673"/>
                      <a:pt x="28324" y="6859"/>
                    </a:cubicBezTo>
                    <a:cubicBezTo>
                      <a:pt x="28569" y="7094"/>
                      <a:pt x="28889" y="7404"/>
                      <a:pt x="29124" y="7646"/>
                    </a:cubicBezTo>
                    <a:cubicBezTo>
                      <a:pt x="29224" y="7747"/>
                      <a:pt x="29380" y="7900"/>
                      <a:pt x="29473" y="8002"/>
                    </a:cubicBezTo>
                    <a:cubicBezTo>
                      <a:pt x="29586" y="8125"/>
                      <a:pt x="29878" y="8431"/>
                      <a:pt x="29982" y="8549"/>
                    </a:cubicBezTo>
                    <a:cubicBezTo>
                      <a:pt x="30303" y="8904"/>
                      <a:pt x="30656" y="9311"/>
                      <a:pt x="30963" y="9680"/>
                    </a:cubicBezTo>
                    <a:cubicBezTo>
                      <a:pt x="31070" y="9809"/>
                      <a:pt x="31321" y="10126"/>
                      <a:pt x="31432" y="10261"/>
                    </a:cubicBezTo>
                    <a:cubicBezTo>
                      <a:pt x="31520" y="10375"/>
                      <a:pt x="31754" y="10681"/>
                      <a:pt x="31859" y="10821"/>
                    </a:cubicBezTo>
                    <a:cubicBezTo>
                      <a:pt x="32337" y="11469"/>
                      <a:pt x="32787" y="12136"/>
                      <a:pt x="33205" y="12821"/>
                    </a:cubicBezTo>
                    <a:cubicBezTo>
                      <a:pt x="33159" y="15165"/>
                      <a:pt x="32791" y="17498"/>
                      <a:pt x="32186" y="19761"/>
                    </a:cubicBezTo>
                    <a:cubicBezTo>
                      <a:pt x="32090" y="19486"/>
                      <a:pt x="31991" y="19212"/>
                      <a:pt x="31885" y="18939"/>
                    </a:cubicBezTo>
                    <a:cubicBezTo>
                      <a:pt x="31199" y="17138"/>
                      <a:pt x="30349" y="15396"/>
                      <a:pt x="29386" y="13727"/>
                    </a:cubicBezTo>
                    <a:cubicBezTo>
                      <a:pt x="28923" y="12920"/>
                      <a:pt x="28417" y="12115"/>
                      <a:pt x="27886" y="11353"/>
                    </a:cubicBezTo>
                    <a:cubicBezTo>
                      <a:pt x="27754" y="11170"/>
                      <a:pt x="27570" y="10916"/>
                      <a:pt x="27437" y="10732"/>
                    </a:cubicBezTo>
                    <a:cubicBezTo>
                      <a:pt x="27368" y="10641"/>
                      <a:pt x="27195" y="10419"/>
                      <a:pt x="27124" y="10327"/>
                    </a:cubicBezTo>
                    <a:cubicBezTo>
                      <a:pt x="27077" y="10264"/>
                      <a:pt x="26992" y="10152"/>
                      <a:pt x="26944" y="10092"/>
                    </a:cubicBezTo>
                    <a:cubicBezTo>
                      <a:pt x="26845" y="9971"/>
                      <a:pt x="26477" y="9512"/>
                      <a:pt x="26379" y="9400"/>
                    </a:cubicBezTo>
                    <a:cubicBezTo>
                      <a:pt x="24663" y="7366"/>
                      <a:pt x="22680" y="5552"/>
                      <a:pt x="20493" y="4036"/>
                    </a:cubicBezTo>
                    <a:cubicBezTo>
                      <a:pt x="20408" y="3978"/>
                      <a:pt x="20151" y="3804"/>
                      <a:pt x="20073" y="3749"/>
                    </a:cubicBezTo>
                    <a:cubicBezTo>
                      <a:pt x="20025" y="3715"/>
                      <a:pt x="19911" y="3642"/>
                      <a:pt x="19787" y="3562"/>
                    </a:cubicBezTo>
                    <a:cubicBezTo>
                      <a:pt x="19658" y="3475"/>
                      <a:pt x="19527" y="3390"/>
                      <a:pt x="19397" y="3306"/>
                    </a:cubicBezTo>
                    <a:cubicBezTo>
                      <a:pt x="19879" y="2981"/>
                      <a:pt x="20372" y="2674"/>
                      <a:pt x="20880" y="2391"/>
                    </a:cubicBezTo>
                    <a:cubicBezTo>
                      <a:pt x="20906" y="2377"/>
                      <a:pt x="20932" y="2364"/>
                      <a:pt x="20956" y="2349"/>
                    </a:cubicBezTo>
                    <a:cubicBezTo>
                      <a:pt x="21092" y="2282"/>
                      <a:pt x="21227" y="2216"/>
                      <a:pt x="21363" y="2152"/>
                    </a:cubicBezTo>
                    <a:cubicBezTo>
                      <a:pt x="21377" y="2158"/>
                      <a:pt x="21390" y="2164"/>
                      <a:pt x="21400" y="2168"/>
                    </a:cubicBezTo>
                    <a:cubicBezTo>
                      <a:pt x="21419" y="2159"/>
                      <a:pt x="21440" y="2149"/>
                      <a:pt x="21459" y="2140"/>
                    </a:cubicBezTo>
                    <a:close/>
                    <a:moveTo>
                      <a:pt x="28731" y="189"/>
                    </a:moveTo>
                    <a:cubicBezTo>
                      <a:pt x="33002" y="189"/>
                      <a:pt x="35975" y="2616"/>
                      <a:pt x="37281" y="6881"/>
                    </a:cubicBezTo>
                    <a:cubicBezTo>
                      <a:pt x="38372" y="10476"/>
                      <a:pt x="38180" y="14493"/>
                      <a:pt x="37442" y="18143"/>
                    </a:cubicBezTo>
                    <a:cubicBezTo>
                      <a:pt x="37322" y="18717"/>
                      <a:pt x="37186" y="19291"/>
                      <a:pt x="37037" y="19859"/>
                    </a:cubicBezTo>
                    <a:cubicBezTo>
                      <a:pt x="37002" y="19763"/>
                      <a:pt x="36968" y="19673"/>
                      <a:pt x="36937" y="19593"/>
                    </a:cubicBezTo>
                    <a:cubicBezTo>
                      <a:pt x="36046" y="17191"/>
                      <a:pt x="34868" y="14905"/>
                      <a:pt x="33504" y="12738"/>
                    </a:cubicBezTo>
                    <a:cubicBezTo>
                      <a:pt x="33502" y="12108"/>
                      <a:pt x="33475" y="11478"/>
                      <a:pt x="33418" y="10848"/>
                    </a:cubicBezTo>
                    <a:cubicBezTo>
                      <a:pt x="33303" y="9571"/>
                      <a:pt x="33079" y="8298"/>
                      <a:pt x="32698" y="7071"/>
                    </a:cubicBezTo>
                    <a:cubicBezTo>
                      <a:pt x="32239" y="5554"/>
                      <a:pt x="31534" y="4100"/>
                      <a:pt x="30481" y="2905"/>
                    </a:cubicBezTo>
                    <a:cubicBezTo>
                      <a:pt x="30427" y="2846"/>
                      <a:pt x="30284" y="2693"/>
                      <a:pt x="30234" y="2637"/>
                    </a:cubicBezTo>
                    <a:cubicBezTo>
                      <a:pt x="30155" y="2554"/>
                      <a:pt x="30013" y="2421"/>
                      <a:pt x="29933" y="2339"/>
                    </a:cubicBezTo>
                    <a:cubicBezTo>
                      <a:pt x="29833" y="2250"/>
                      <a:pt x="29718" y="2142"/>
                      <a:pt x="29614" y="2056"/>
                    </a:cubicBezTo>
                    <a:cubicBezTo>
                      <a:pt x="29554" y="2004"/>
                      <a:pt x="29390" y="1875"/>
                      <a:pt x="29331" y="1826"/>
                    </a:cubicBezTo>
                    <a:cubicBezTo>
                      <a:pt x="29181" y="1715"/>
                      <a:pt x="28993" y="1577"/>
                      <a:pt x="28835" y="1478"/>
                    </a:cubicBezTo>
                    <a:cubicBezTo>
                      <a:pt x="28686" y="1375"/>
                      <a:pt x="28526" y="1288"/>
                      <a:pt x="28371" y="1194"/>
                    </a:cubicBezTo>
                    <a:cubicBezTo>
                      <a:pt x="28293" y="1154"/>
                      <a:pt x="28182" y="1095"/>
                      <a:pt x="28104" y="1055"/>
                    </a:cubicBezTo>
                    <a:cubicBezTo>
                      <a:pt x="27980" y="990"/>
                      <a:pt x="27793" y="907"/>
                      <a:pt x="27666" y="848"/>
                    </a:cubicBezTo>
                    <a:cubicBezTo>
                      <a:pt x="27644" y="839"/>
                      <a:pt x="27615" y="827"/>
                      <a:pt x="27580" y="812"/>
                    </a:cubicBezTo>
                    <a:cubicBezTo>
                      <a:pt x="27284" y="687"/>
                      <a:pt x="26981" y="575"/>
                      <a:pt x="26677" y="485"/>
                    </a:cubicBezTo>
                    <a:cubicBezTo>
                      <a:pt x="26668" y="482"/>
                      <a:pt x="26660" y="481"/>
                      <a:pt x="26652" y="477"/>
                    </a:cubicBezTo>
                    <a:cubicBezTo>
                      <a:pt x="26638" y="472"/>
                      <a:pt x="26621" y="469"/>
                      <a:pt x="26607" y="464"/>
                    </a:cubicBezTo>
                    <a:cubicBezTo>
                      <a:pt x="26536" y="443"/>
                      <a:pt x="26465" y="424"/>
                      <a:pt x="26393" y="405"/>
                    </a:cubicBezTo>
                    <a:cubicBezTo>
                      <a:pt x="26794" y="335"/>
                      <a:pt x="27201" y="281"/>
                      <a:pt x="27607" y="243"/>
                    </a:cubicBezTo>
                    <a:cubicBezTo>
                      <a:pt x="27650" y="241"/>
                      <a:pt x="27691" y="236"/>
                      <a:pt x="27731" y="232"/>
                    </a:cubicBezTo>
                    <a:cubicBezTo>
                      <a:pt x="27759" y="230"/>
                      <a:pt x="27785" y="228"/>
                      <a:pt x="27812" y="225"/>
                    </a:cubicBezTo>
                    <a:cubicBezTo>
                      <a:pt x="27825" y="224"/>
                      <a:pt x="27837" y="224"/>
                      <a:pt x="27850" y="223"/>
                    </a:cubicBezTo>
                    <a:cubicBezTo>
                      <a:pt x="28149" y="200"/>
                      <a:pt x="28443" y="189"/>
                      <a:pt x="28731" y="189"/>
                    </a:cubicBezTo>
                    <a:close/>
                    <a:moveTo>
                      <a:pt x="10292" y="423"/>
                    </a:moveTo>
                    <a:cubicBezTo>
                      <a:pt x="11110" y="423"/>
                      <a:pt x="11966" y="522"/>
                      <a:pt x="12852" y="719"/>
                    </a:cubicBezTo>
                    <a:cubicBezTo>
                      <a:pt x="12346" y="848"/>
                      <a:pt x="11853" y="1025"/>
                      <a:pt x="11382" y="1248"/>
                    </a:cubicBezTo>
                    <a:cubicBezTo>
                      <a:pt x="9927" y="1928"/>
                      <a:pt x="8723" y="3074"/>
                      <a:pt x="7852" y="4412"/>
                    </a:cubicBezTo>
                    <a:cubicBezTo>
                      <a:pt x="7459" y="5012"/>
                      <a:pt x="7126" y="5656"/>
                      <a:pt x="6842" y="6315"/>
                    </a:cubicBezTo>
                    <a:cubicBezTo>
                      <a:pt x="5994" y="8278"/>
                      <a:pt x="5564" y="10410"/>
                      <a:pt x="5493" y="12542"/>
                    </a:cubicBezTo>
                    <a:cubicBezTo>
                      <a:pt x="4842" y="13584"/>
                      <a:pt x="4230" y="14649"/>
                      <a:pt x="3701" y="15759"/>
                    </a:cubicBezTo>
                    <a:cubicBezTo>
                      <a:pt x="3441" y="16254"/>
                      <a:pt x="3188" y="16770"/>
                      <a:pt x="2972" y="17284"/>
                    </a:cubicBezTo>
                    <a:cubicBezTo>
                      <a:pt x="2591" y="18176"/>
                      <a:pt x="2272" y="19098"/>
                      <a:pt x="2001" y="20029"/>
                    </a:cubicBezTo>
                    <a:cubicBezTo>
                      <a:pt x="1701" y="19041"/>
                      <a:pt x="1451" y="18029"/>
                      <a:pt x="1263" y="17004"/>
                    </a:cubicBezTo>
                    <a:cubicBezTo>
                      <a:pt x="760" y="14098"/>
                      <a:pt x="753" y="11108"/>
                      <a:pt x="1532" y="8253"/>
                    </a:cubicBezTo>
                    <a:cubicBezTo>
                      <a:pt x="1746" y="7470"/>
                      <a:pt x="2021" y="6702"/>
                      <a:pt x="2350" y="5960"/>
                    </a:cubicBezTo>
                    <a:cubicBezTo>
                      <a:pt x="2644" y="5289"/>
                      <a:pt x="3003" y="4638"/>
                      <a:pt x="3422" y="4036"/>
                    </a:cubicBezTo>
                    <a:cubicBezTo>
                      <a:pt x="3984" y="3225"/>
                      <a:pt x="4675" y="2493"/>
                      <a:pt x="5478" y="1918"/>
                    </a:cubicBezTo>
                    <a:cubicBezTo>
                      <a:pt x="6278" y="1340"/>
                      <a:pt x="7194" y="919"/>
                      <a:pt x="8152" y="681"/>
                    </a:cubicBezTo>
                    <a:cubicBezTo>
                      <a:pt x="8493" y="593"/>
                      <a:pt x="8841" y="531"/>
                      <a:pt x="9189" y="486"/>
                    </a:cubicBezTo>
                    <a:cubicBezTo>
                      <a:pt x="9549" y="444"/>
                      <a:pt x="9916" y="423"/>
                      <a:pt x="10292" y="423"/>
                    </a:cubicBezTo>
                    <a:close/>
                    <a:moveTo>
                      <a:pt x="16754" y="2051"/>
                    </a:moveTo>
                    <a:cubicBezTo>
                      <a:pt x="17528" y="2429"/>
                      <a:pt x="18279" y="2853"/>
                      <a:pt x="19007" y="3314"/>
                    </a:cubicBezTo>
                    <a:cubicBezTo>
                      <a:pt x="16803" y="4796"/>
                      <a:pt x="14851" y="6640"/>
                      <a:pt x="13164" y="8686"/>
                    </a:cubicBezTo>
                    <a:cubicBezTo>
                      <a:pt x="11872" y="10242"/>
                      <a:pt x="10715" y="11923"/>
                      <a:pt x="9698" y="13671"/>
                    </a:cubicBezTo>
                    <a:cubicBezTo>
                      <a:pt x="9299" y="14363"/>
                      <a:pt x="8913" y="15072"/>
                      <a:pt x="8571" y="15795"/>
                    </a:cubicBezTo>
                    <a:cubicBezTo>
                      <a:pt x="8204" y="16477"/>
                      <a:pt x="7887" y="17187"/>
                      <a:pt x="7607" y="17906"/>
                    </a:cubicBezTo>
                    <a:cubicBezTo>
                      <a:pt x="7319" y="18646"/>
                      <a:pt x="7069" y="19400"/>
                      <a:pt x="6854" y="20162"/>
                    </a:cubicBezTo>
                    <a:cubicBezTo>
                      <a:pt x="6205" y="17997"/>
                      <a:pt x="5796" y="15707"/>
                      <a:pt x="5757" y="13462"/>
                    </a:cubicBezTo>
                    <a:cubicBezTo>
                      <a:pt x="5757" y="13208"/>
                      <a:pt x="5762" y="12951"/>
                      <a:pt x="5769" y="12697"/>
                    </a:cubicBezTo>
                    <a:cubicBezTo>
                      <a:pt x="5782" y="12678"/>
                      <a:pt x="5792" y="12659"/>
                      <a:pt x="5805" y="12639"/>
                    </a:cubicBezTo>
                    <a:lnTo>
                      <a:pt x="5807" y="12595"/>
                    </a:lnTo>
                    <a:cubicBezTo>
                      <a:pt x="5807" y="12579"/>
                      <a:pt x="5809" y="12563"/>
                      <a:pt x="5809" y="12546"/>
                    </a:cubicBezTo>
                    <a:cubicBezTo>
                      <a:pt x="6700" y="11130"/>
                      <a:pt x="7685" y="9771"/>
                      <a:pt x="8764" y="8491"/>
                    </a:cubicBezTo>
                    <a:cubicBezTo>
                      <a:pt x="8892" y="8340"/>
                      <a:pt x="9020" y="8192"/>
                      <a:pt x="9149" y="8048"/>
                    </a:cubicBezTo>
                    <a:cubicBezTo>
                      <a:pt x="9402" y="7765"/>
                      <a:pt x="9660" y="7488"/>
                      <a:pt x="9923" y="7215"/>
                    </a:cubicBezTo>
                    <a:cubicBezTo>
                      <a:pt x="10493" y="6624"/>
                      <a:pt x="11112" y="6030"/>
                      <a:pt x="11729" y="5487"/>
                    </a:cubicBezTo>
                    <a:cubicBezTo>
                      <a:pt x="11859" y="5373"/>
                      <a:pt x="12048" y="5212"/>
                      <a:pt x="12181" y="5098"/>
                    </a:cubicBezTo>
                    <a:cubicBezTo>
                      <a:pt x="12363" y="4946"/>
                      <a:pt x="12548" y="4795"/>
                      <a:pt x="12732" y="4644"/>
                    </a:cubicBezTo>
                    <a:cubicBezTo>
                      <a:pt x="13955" y="3667"/>
                      <a:pt x="15271" y="2809"/>
                      <a:pt x="16661" y="2096"/>
                    </a:cubicBezTo>
                    <a:cubicBezTo>
                      <a:pt x="16692" y="2082"/>
                      <a:pt x="16723" y="2066"/>
                      <a:pt x="16754" y="2051"/>
                    </a:cubicBezTo>
                    <a:close/>
                    <a:moveTo>
                      <a:pt x="33530" y="13500"/>
                    </a:moveTo>
                    <a:cubicBezTo>
                      <a:pt x="34153" y="14546"/>
                      <a:pt x="34739" y="15617"/>
                      <a:pt x="35277" y="16710"/>
                    </a:cubicBezTo>
                    <a:cubicBezTo>
                      <a:pt x="35891" y="17956"/>
                      <a:pt x="36445" y="19232"/>
                      <a:pt x="36915" y="20539"/>
                    </a:cubicBezTo>
                    <a:cubicBezTo>
                      <a:pt x="36706" y="21305"/>
                      <a:pt x="36468" y="22066"/>
                      <a:pt x="36198" y="22815"/>
                    </a:cubicBezTo>
                    <a:cubicBezTo>
                      <a:pt x="35717" y="24067"/>
                      <a:pt x="35156" y="25293"/>
                      <a:pt x="34508" y="26467"/>
                    </a:cubicBezTo>
                    <a:cubicBezTo>
                      <a:pt x="34236" y="26964"/>
                      <a:pt x="33953" y="27457"/>
                      <a:pt x="33662" y="27942"/>
                    </a:cubicBezTo>
                    <a:cubicBezTo>
                      <a:pt x="33651" y="25379"/>
                      <a:pt x="33134" y="22842"/>
                      <a:pt x="32337" y="20412"/>
                    </a:cubicBezTo>
                    <a:cubicBezTo>
                      <a:pt x="32970" y="18298"/>
                      <a:pt x="33386" y="16114"/>
                      <a:pt x="33511" y="13907"/>
                    </a:cubicBezTo>
                    <a:cubicBezTo>
                      <a:pt x="33518" y="13772"/>
                      <a:pt x="33524" y="13635"/>
                      <a:pt x="33530" y="13500"/>
                    </a:cubicBezTo>
                    <a:close/>
                    <a:moveTo>
                      <a:pt x="5518" y="13224"/>
                    </a:moveTo>
                    <a:cubicBezTo>
                      <a:pt x="5525" y="14124"/>
                      <a:pt x="5591" y="15022"/>
                      <a:pt x="5707" y="15914"/>
                    </a:cubicBezTo>
                    <a:cubicBezTo>
                      <a:pt x="5917" y="17491"/>
                      <a:pt x="6281" y="19046"/>
                      <a:pt x="6772" y="20561"/>
                    </a:cubicBezTo>
                    <a:cubicBezTo>
                      <a:pt x="6763" y="20597"/>
                      <a:pt x="6752" y="20634"/>
                      <a:pt x="6743" y="20672"/>
                    </a:cubicBezTo>
                    <a:lnTo>
                      <a:pt x="6756" y="20717"/>
                    </a:lnTo>
                    <a:cubicBezTo>
                      <a:pt x="6762" y="20739"/>
                      <a:pt x="6770" y="20762"/>
                      <a:pt x="6776" y="20784"/>
                    </a:cubicBezTo>
                    <a:cubicBezTo>
                      <a:pt x="6065" y="23194"/>
                      <a:pt x="5665" y="25708"/>
                      <a:pt x="5620" y="28222"/>
                    </a:cubicBezTo>
                    <a:cubicBezTo>
                      <a:pt x="5324" y="27707"/>
                      <a:pt x="5040" y="27187"/>
                      <a:pt x="4764" y="26660"/>
                    </a:cubicBezTo>
                    <a:cubicBezTo>
                      <a:pt x="3750" y="24698"/>
                      <a:pt x="2879" y="22658"/>
                      <a:pt x="2223" y="20549"/>
                    </a:cubicBezTo>
                    <a:cubicBezTo>
                      <a:pt x="2674" y="18972"/>
                      <a:pt x="3246" y="17427"/>
                      <a:pt x="4022" y="15979"/>
                    </a:cubicBezTo>
                    <a:cubicBezTo>
                      <a:pt x="4382" y="15225"/>
                      <a:pt x="4782" y="14488"/>
                      <a:pt x="5198" y="13764"/>
                    </a:cubicBezTo>
                    <a:cubicBezTo>
                      <a:pt x="5304" y="13584"/>
                      <a:pt x="5410" y="13403"/>
                      <a:pt x="5518" y="13224"/>
                    </a:cubicBezTo>
                    <a:close/>
                    <a:moveTo>
                      <a:pt x="38475" y="28173"/>
                    </a:moveTo>
                    <a:cubicBezTo>
                      <a:pt x="38478" y="28499"/>
                      <a:pt x="38472" y="28826"/>
                      <a:pt x="38457" y="29151"/>
                    </a:cubicBezTo>
                    <a:lnTo>
                      <a:pt x="38457" y="29151"/>
                    </a:lnTo>
                    <a:cubicBezTo>
                      <a:pt x="38472" y="28826"/>
                      <a:pt x="38478" y="28499"/>
                      <a:pt x="38475" y="28173"/>
                    </a:cubicBezTo>
                    <a:close/>
                    <a:moveTo>
                      <a:pt x="19266" y="3520"/>
                    </a:moveTo>
                    <a:cubicBezTo>
                      <a:pt x="21627" y="5022"/>
                      <a:pt x="23762" y="6876"/>
                      <a:pt x="25614" y="8973"/>
                    </a:cubicBezTo>
                    <a:cubicBezTo>
                      <a:pt x="26425" y="9895"/>
                      <a:pt x="27214" y="10905"/>
                      <a:pt x="27899" y="11924"/>
                    </a:cubicBezTo>
                    <a:cubicBezTo>
                      <a:pt x="28286" y="12495"/>
                      <a:pt x="28653" y="13087"/>
                      <a:pt x="29004" y="13685"/>
                    </a:cubicBezTo>
                    <a:cubicBezTo>
                      <a:pt x="29323" y="14240"/>
                      <a:pt x="29627" y="14803"/>
                      <a:pt x="29922" y="15369"/>
                    </a:cubicBezTo>
                    <a:cubicBezTo>
                      <a:pt x="30541" y="16565"/>
                      <a:pt x="31107" y="17800"/>
                      <a:pt x="31594" y="19054"/>
                    </a:cubicBezTo>
                    <a:cubicBezTo>
                      <a:pt x="31705" y="19341"/>
                      <a:pt x="31844" y="19713"/>
                      <a:pt x="31947" y="20002"/>
                    </a:cubicBezTo>
                    <a:cubicBezTo>
                      <a:pt x="31984" y="20107"/>
                      <a:pt x="32040" y="20267"/>
                      <a:pt x="32095" y="20421"/>
                    </a:cubicBezTo>
                    <a:cubicBezTo>
                      <a:pt x="31508" y="22439"/>
                      <a:pt x="30739" y="24407"/>
                      <a:pt x="29742" y="26258"/>
                    </a:cubicBezTo>
                    <a:cubicBezTo>
                      <a:pt x="29625" y="26477"/>
                      <a:pt x="29505" y="26695"/>
                      <a:pt x="29382" y="26911"/>
                    </a:cubicBezTo>
                    <a:cubicBezTo>
                      <a:pt x="29349" y="26970"/>
                      <a:pt x="29314" y="27031"/>
                      <a:pt x="29278" y="27090"/>
                    </a:cubicBezTo>
                    <a:cubicBezTo>
                      <a:pt x="29154" y="27306"/>
                      <a:pt x="28966" y="27624"/>
                      <a:pt x="28837" y="27837"/>
                    </a:cubicBezTo>
                    <a:cubicBezTo>
                      <a:pt x="27579" y="29910"/>
                      <a:pt x="26144" y="31884"/>
                      <a:pt x="24496" y="33669"/>
                    </a:cubicBezTo>
                    <a:cubicBezTo>
                      <a:pt x="23751" y="34470"/>
                      <a:pt x="22960" y="35236"/>
                      <a:pt x="22125" y="35943"/>
                    </a:cubicBezTo>
                    <a:cubicBezTo>
                      <a:pt x="21977" y="36068"/>
                      <a:pt x="21741" y="36264"/>
                      <a:pt x="21590" y="36382"/>
                    </a:cubicBezTo>
                    <a:cubicBezTo>
                      <a:pt x="20892" y="36942"/>
                      <a:pt x="20158" y="37456"/>
                      <a:pt x="19399" y="37926"/>
                    </a:cubicBezTo>
                    <a:cubicBezTo>
                      <a:pt x="17215" y="36451"/>
                      <a:pt x="15214" y="34696"/>
                      <a:pt x="13492" y="32697"/>
                    </a:cubicBezTo>
                    <a:cubicBezTo>
                      <a:pt x="12790" y="31871"/>
                      <a:pt x="12132" y="31001"/>
                      <a:pt x="11565" y="30078"/>
                    </a:cubicBezTo>
                    <a:cubicBezTo>
                      <a:pt x="11319" y="29721"/>
                      <a:pt x="11084" y="29349"/>
                      <a:pt x="10856" y="28979"/>
                    </a:cubicBezTo>
                    <a:cubicBezTo>
                      <a:pt x="9834" y="27304"/>
                      <a:pt x="8931" y="25521"/>
                      <a:pt x="8176" y="23711"/>
                    </a:cubicBezTo>
                    <a:cubicBezTo>
                      <a:pt x="7768" y="22723"/>
                      <a:pt x="7385" y="21691"/>
                      <a:pt x="7076" y="20668"/>
                    </a:cubicBezTo>
                    <a:cubicBezTo>
                      <a:pt x="7465" y="19281"/>
                      <a:pt x="7952" y="17920"/>
                      <a:pt x="8585" y="16627"/>
                    </a:cubicBezTo>
                    <a:cubicBezTo>
                      <a:pt x="8687" y="16417"/>
                      <a:pt x="8803" y="16196"/>
                      <a:pt x="8913" y="15991"/>
                    </a:cubicBezTo>
                    <a:lnTo>
                      <a:pt x="8923" y="15972"/>
                    </a:lnTo>
                    <a:lnTo>
                      <a:pt x="8927" y="15964"/>
                    </a:lnTo>
                    <a:lnTo>
                      <a:pt x="8930" y="15959"/>
                    </a:lnTo>
                    <a:lnTo>
                      <a:pt x="8933" y="15950"/>
                    </a:lnTo>
                    <a:lnTo>
                      <a:pt x="8971" y="15874"/>
                    </a:lnTo>
                    <a:cubicBezTo>
                      <a:pt x="9888" y="14013"/>
                      <a:pt x="10998" y="12246"/>
                      <a:pt x="12214" y="10565"/>
                    </a:cubicBezTo>
                    <a:cubicBezTo>
                      <a:pt x="13139" y="9302"/>
                      <a:pt x="14148" y="8076"/>
                      <a:pt x="15238" y="6952"/>
                    </a:cubicBezTo>
                    <a:cubicBezTo>
                      <a:pt x="16174" y="5990"/>
                      <a:pt x="17177" y="5079"/>
                      <a:pt x="18244" y="4262"/>
                    </a:cubicBezTo>
                    <a:cubicBezTo>
                      <a:pt x="18487" y="4076"/>
                      <a:pt x="18807" y="3838"/>
                      <a:pt x="19058" y="3666"/>
                    </a:cubicBezTo>
                    <a:cubicBezTo>
                      <a:pt x="19058" y="3666"/>
                      <a:pt x="19189" y="3573"/>
                      <a:pt x="19266" y="3520"/>
                    </a:cubicBezTo>
                    <a:close/>
                    <a:moveTo>
                      <a:pt x="35405" y="37748"/>
                    </a:moveTo>
                    <a:cubicBezTo>
                      <a:pt x="35354" y="37811"/>
                      <a:pt x="35307" y="37876"/>
                      <a:pt x="35256" y="37940"/>
                    </a:cubicBezTo>
                    <a:cubicBezTo>
                      <a:pt x="35292" y="37890"/>
                      <a:pt x="35349" y="37818"/>
                      <a:pt x="35405" y="37748"/>
                    </a:cubicBezTo>
                    <a:close/>
                    <a:moveTo>
                      <a:pt x="34456" y="38881"/>
                    </a:moveTo>
                    <a:cubicBezTo>
                      <a:pt x="34452" y="38884"/>
                      <a:pt x="34448" y="38889"/>
                      <a:pt x="34444" y="38893"/>
                    </a:cubicBezTo>
                    <a:lnTo>
                      <a:pt x="34444" y="38893"/>
                    </a:lnTo>
                    <a:cubicBezTo>
                      <a:pt x="34448" y="38889"/>
                      <a:pt x="34452" y="38885"/>
                      <a:pt x="34456" y="38881"/>
                    </a:cubicBezTo>
                    <a:close/>
                    <a:moveTo>
                      <a:pt x="34334" y="39013"/>
                    </a:moveTo>
                    <a:cubicBezTo>
                      <a:pt x="34313" y="39034"/>
                      <a:pt x="34293" y="39056"/>
                      <a:pt x="34272" y="39077"/>
                    </a:cubicBezTo>
                    <a:cubicBezTo>
                      <a:pt x="34292" y="39056"/>
                      <a:pt x="34313" y="39034"/>
                      <a:pt x="34334" y="39013"/>
                    </a:cubicBezTo>
                    <a:close/>
                    <a:moveTo>
                      <a:pt x="6859" y="21050"/>
                    </a:moveTo>
                    <a:cubicBezTo>
                      <a:pt x="6949" y="21337"/>
                      <a:pt x="7046" y="21624"/>
                      <a:pt x="7145" y="21911"/>
                    </a:cubicBezTo>
                    <a:cubicBezTo>
                      <a:pt x="7300" y="22369"/>
                      <a:pt x="7465" y="22824"/>
                      <a:pt x="7636" y="23273"/>
                    </a:cubicBezTo>
                    <a:cubicBezTo>
                      <a:pt x="8183" y="24697"/>
                      <a:pt x="8826" y="26106"/>
                      <a:pt x="9538" y="27453"/>
                    </a:cubicBezTo>
                    <a:cubicBezTo>
                      <a:pt x="10047" y="28401"/>
                      <a:pt x="10590" y="29347"/>
                      <a:pt x="11190" y="30239"/>
                    </a:cubicBezTo>
                    <a:cubicBezTo>
                      <a:pt x="11298" y="30398"/>
                      <a:pt x="11449" y="30650"/>
                      <a:pt x="11552" y="30811"/>
                    </a:cubicBezTo>
                    <a:cubicBezTo>
                      <a:pt x="11640" y="30940"/>
                      <a:pt x="11803" y="31176"/>
                      <a:pt x="11890" y="31305"/>
                    </a:cubicBezTo>
                    <a:cubicBezTo>
                      <a:pt x="11924" y="31355"/>
                      <a:pt x="12003" y="31461"/>
                      <a:pt x="12040" y="31514"/>
                    </a:cubicBezTo>
                    <a:cubicBezTo>
                      <a:pt x="12107" y="31604"/>
                      <a:pt x="12279" y="31843"/>
                      <a:pt x="12345" y="31927"/>
                    </a:cubicBezTo>
                    <a:cubicBezTo>
                      <a:pt x="12440" y="32048"/>
                      <a:pt x="12615" y="32274"/>
                      <a:pt x="12712" y="32399"/>
                    </a:cubicBezTo>
                    <a:cubicBezTo>
                      <a:pt x="12814" y="32522"/>
                      <a:pt x="12990" y="32733"/>
                      <a:pt x="13094" y="32858"/>
                    </a:cubicBezTo>
                    <a:cubicBezTo>
                      <a:pt x="14717" y="34765"/>
                      <a:pt x="16609" y="36439"/>
                      <a:pt x="18668" y="37859"/>
                    </a:cubicBezTo>
                    <a:cubicBezTo>
                      <a:pt x="18668" y="37859"/>
                      <a:pt x="18899" y="38013"/>
                      <a:pt x="19065" y="38126"/>
                    </a:cubicBezTo>
                    <a:cubicBezTo>
                      <a:pt x="18406" y="38522"/>
                      <a:pt x="17722" y="38882"/>
                      <a:pt x="17016" y="39193"/>
                    </a:cubicBezTo>
                    <a:cubicBezTo>
                      <a:pt x="14847" y="38090"/>
                      <a:pt x="12750" y="36669"/>
                      <a:pt x="10887" y="34999"/>
                    </a:cubicBezTo>
                    <a:cubicBezTo>
                      <a:pt x="9411" y="33627"/>
                      <a:pt x="8082" y="32118"/>
                      <a:pt x="7010" y="30543"/>
                    </a:cubicBezTo>
                    <a:cubicBezTo>
                      <a:pt x="6938" y="30432"/>
                      <a:pt x="6818" y="30254"/>
                      <a:pt x="6750" y="30143"/>
                    </a:cubicBezTo>
                    <a:cubicBezTo>
                      <a:pt x="6710" y="30078"/>
                      <a:pt x="6597" y="29894"/>
                      <a:pt x="6554" y="29836"/>
                    </a:cubicBezTo>
                    <a:cubicBezTo>
                      <a:pt x="6323" y="29496"/>
                      <a:pt x="6087" y="29120"/>
                      <a:pt x="5862" y="28756"/>
                    </a:cubicBezTo>
                    <a:cubicBezTo>
                      <a:pt x="5853" y="28059"/>
                      <a:pt x="5860" y="27355"/>
                      <a:pt x="5899" y="26659"/>
                    </a:cubicBezTo>
                    <a:cubicBezTo>
                      <a:pt x="5989" y="25372"/>
                      <a:pt x="6172" y="24079"/>
                      <a:pt x="6434" y="22816"/>
                    </a:cubicBezTo>
                    <a:cubicBezTo>
                      <a:pt x="6557" y="22222"/>
                      <a:pt x="6699" y="21634"/>
                      <a:pt x="6859" y="21050"/>
                    </a:cubicBezTo>
                    <a:close/>
                    <a:moveTo>
                      <a:pt x="32224" y="21119"/>
                    </a:moveTo>
                    <a:cubicBezTo>
                      <a:pt x="32940" y="23433"/>
                      <a:pt x="33379" y="25844"/>
                      <a:pt x="33366" y="28269"/>
                    </a:cubicBezTo>
                    <a:cubicBezTo>
                      <a:pt x="31381" y="31504"/>
                      <a:pt x="28927" y="34587"/>
                      <a:pt x="25898" y="36902"/>
                    </a:cubicBezTo>
                    <a:cubicBezTo>
                      <a:pt x="24580" y="37877"/>
                      <a:pt x="23153" y="38707"/>
                      <a:pt x="21639" y="39330"/>
                    </a:cubicBezTo>
                    <a:cubicBezTo>
                      <a:pt x="21622" y="39336"/>
                      <a:pt x="21596" y="39348"/>
                      <a:pt x="21568" y="39359"/>
                    </a:cubicBezTo>
                    <a:cubicBezTo>
                      <a:pt x="20879" y="38980"/>
                      <a:pt x="20208" y="38569"/>
                      <a:pt x="19555" y="38133"/>
                    </a:cubicBezTo>
                    <a:cubicBezTo>
                      <a:pt x="19778" y="37988"/>
                      <a:pt x="20004" y="37842"/>
                      <a:pt x="20226" y="37691"/>
                    </a:cubicBezTo>
                    <a:cubicBezTo>
                      <a:pt x="20564" y="37469"/>
                      <a:pt x="20897" y="37238"/>
                      <a:pt x="21218" y="37000"/>
                    </a:cubicBezTo>
                    <a:cubicBezTo>
                      <a:pt x="22240" y="36246"/>
                      <a:pt x="23200" y="35401"/>
                      <a:pt x="24098" y="34502"/>
                    </a:cubicBezTo>
                    <a:cubicBezTo>
                      <a:pt x="24911" y="33684"/>
                      <a:pt x="25680" y="32808"/>
                      <a:pt x="26398" y="31905"/>
                    </a:cubicBezTo>
                    <a:cubicBezTo>
                      <a:pt x="26966" y="31186"/>
                      <a:pt x="27523" y="30424"/>
                      <a:pt x="28034" y="29664"/>
                    </a:cubicBezTo>
                    <a:cubicBezTo>
                      <a:pt x="29127" y="28028"/>
                      <a:pt x="30133" y="26328"/>
                      <a:pt x="30939" y="24532"/>
                    </a:cubicBezTo>
                    <a:cubicBezTo>
                      <a:pt x="31439" y="23422"/>
                      <a:pt x="31865" y="22280"/>
                      <a:pt x="32224" y="21119"/>
                    </a:cubicBezTo>
                    <a:close/>
                    <a:moveTo>
                      <a:pt x="19431" y="38211"/>
                    </a:moveTo>
                    <a:cubicBezTo>
                      <a:pt x="19589" y="38316"/>
                      <a:pt x="19747" y="38419"/>
                      <a:pt x="19906" y="38522"/>
                    </a:cubicBezTo>
                    <a:cubicBezTo>
                      <a:pt x="20381" y="38832"/>
                      <a:pt x="20857" y="39141"/>
                      <a:pt x="21341" y="39437"/>
                    </a:cubicBezTo>
                    <a:cubicBezTo>
                      <a:pt x="21194" y="39485"/>
                      <a:pt x="21047" y="39530"/>
                      <a:pt x="20900" y="39575"/>
                    </a:cubicBezTo>
                    <a:cubicBezTo>
                      <a:pt x="20545" y="39683"/>
                      <a:pt x="20180" y="39785"/>
                      <a:pt x="19820" y="39878"/>
                    </a:cubicBezTo>
                    <a:cubicBezTo>
                      <a:pt x="19577" y="39941"/>
                      <a:pt x="19331" y="40001"/>
                      <a:pt x="19087" y="40057"/>
                    </a:cubicBezTo>
                    <a:cubicBezTo>
                      <a:pt x="19015" y="40029"/>
                      <a:pt x="18883" y="39980"/>
                      <a:pt x="18883" y="39980"/>
                    </a:cubicBezTo>
                    <a:cubicBezTo>
                      <a:pt x="18355" y="39780"/>
                      <a:pt x="17821" y="39571"/>
                      <a:pt x="17303" y="39348"/>
                    </a:cubicBezTo>
                    <a:cubicBezTo>
                      <a:pt x="17434" y="39281"/>
                      <a:pt x="17567" y="39211"/>
                      <a:pt x="17697" y="39141"/>
                    </a:cubicBezTo>
                    <a:cubicBezTo>
                      <a:pt x="17762" y="39107"/>
                      <a:pt x="17826" y="39072"/>
                      <a:pt x="17891" y="39037"/>
                    </a:cubicBezTo>
                    <a:cubicBezTo>
                      <a:pt x="18399" y="38794"/>
                      <a:pt x="18893" y="38529"/>
                      <a:pt x="19377" y="38243"/>
                    </a:cubicBezTo>
                    <a:cubicBezTo>
                      <a:pt x="19377" y="38243"/>
                      <a:pt x="19408" y="38225"/>
                      <a:pt x="19431" y="38211"/>
                    </a:cubicBezTo>
                    <a:close/>
                    <a:moveTo>
                      <a:pt x="6023" y="29607"/>
                    </a:moveTo>
                    <a:lnTo>
                      <a:pt x="6023" y="29607"/>
                    </a:lnTo>
                    <a:cubicBezTo>
                      <a:pt x="6127" y="29768"/>
                      <a:pt x="6236" y="29928"/>
                      <a:pt x="6345" y="30086"/>
                    </a:cubicBezTo>
                    <a:cubicBezTo>
                      <a:pt x="7584" y="32071"/>
                      <a:pt x="9189" y="33811"/>
                      <a:pt x="10938" y="35352"/>
                    </a:cubicBezTo>
                    <a:cubicBezTo>
                      <a:pt x="12692" y="36884"/>
                      <a:pt x="14623" y="38229"/>
                      <a:pt x="16712" y="39264"/>
                    </a:cubicBezTo>
                    <a:cubicBezTo>
                      <a:pt x="16738" y="39278"/>
                      <a:pt x="16765" y="39294"/>
                      <a:pt x="16790" y="39308"/>
                    </a:cubicBezTo>
                    <a:cubicBezTo>
                      <a:pt x="16188" y="39553"/>
                      <a:pt x="15575" y="39785"/>
                      <a:pt x="14955" y="39985"/>
                    </a:cubicBezTo>
                    <a:cubicBezTo>
                      <a:pt x="14472" y="40109"/>
                      <a:pt x="13984" y="40211"/>
                      <a:pt x="13493" y="40288"/>
                    </a:cubicBezTo>
                    <a:cubicBezTo>
                      <a:pt x="13039" y="40203"/>
                      <a:pt x="12587" y="40095"/>
                      <a:pt x="12139" y="39967"/>
                    </a:cubicBezTo>
                    <a:cubicBezTo>
                      <a:pt x="10164" y="39436"/>
                      <a:pt x="8589" y="38013"/>
                      <a:pt x="7650" y="36218"/>
                    </a:cubicBezTo>
                    <a:cubicBezTo>
                      <a:pt x="7394" y="35741"/>
                      <a:pt x="7175" y="35244"/>
                      <a:pt x="6989" y="34736"/>
                    </a:cubicBezTo>
                    <a:cubicBezTo>
                      <a:pt x="6534" y="33496"/>
                      <a:pt x="6268" y="32193"/>
                      <a:pt x="6125" y="30882"/>
                    </a:cubicBezTo>
                    <a:cubicBezTo>
                      <a:pt x="6078" y="30459"/>
                      <a:pt x="6043" y="30033"/>
                      <a:pt x="6023" y="29607"/>
                    </a:cubicBezTo>
                    <a:close/>
                    <a:moveTo>
                      <a:pt x="2022" y="21260"/>
                    </a:moveTo>
                    <a:cubicBezTo>
                      <a:pt x="2902" y="23938"/>
                      <a:pt x="4121" y="26504"/>
                      <a:pt x="5596" y="28905"/>
                    </a:cubicBezTo>
                    <a:cubicBezTo>
                      <a:pt x="5631" y="30234"/>
                      <a:pt x="5771" y="31563"/>
                      <a:pt x="6065" y="32862"/>
                    </a:cubicBezTo>
                    <a:cubicBezTo>
                      <a:pt x="6105" y="33052"/>
                      <a:pt x="6172" y="33307"/>
                      <a:pt x="6222" y="33496"/>
                    </a:cubicBezTo>
                    <a:cubicBezTo>
                      <a:pt x="6265" y="33649"/>
                      <a:pt x="6323" y="33857"/>
                      <a:pt x="6371" y="34008"/>
                    </a:cubicBezTo>
                    <a:cubicBezTo>
                      <a:pt x="7286" y="36991"/>
                      <a:pt x="9119" y="39490"/>
                      <a:pt x="12290" y="40224"/>
                    </a:cubicBezTo>
                    <a:cubicBezTo>
                      <a:pt x="12557" y="40290"/>
                      <a:pt x="12826" y="40349"/>
                      <a:pt x="13097" y="40401"/>
                    </a:cubicBezTo>
                    <a:cubicBezTo>
                      <a:pt x="12982" y="40419"/>
                      <a:pt x="12832" y="40439"/>
                      <a:pt x="12832" y="40439"/>
                    </a:cubicBezTo>
                    <a:cubicBezTo>
                      <a:pt x="12225" y="40520"/>
                      <a:pt x="11613" y="40560"/>
                      <a:pt x="11000" y="40560"/>
                    </a:cubicBezTo>
                    <a:cubicBezTo>
                      <a:pt x="10065" y="40560"/>
                      <a:pt x="9130" y="40467"/>
                      <a:pt x="8214" y="40284"/>
                    </a:cubicBezTo>
                    <a:cubicBezTo>
                      <a:pt x="7895" y="40220"/>
                      <a:pt x="7579" y="40145"/>
                      <a:pt x="7267" y="40057"/>
                    </a:cubicBezTo>
                    <a:cubicBezTo>
                      <a:pt x="4582" y="39332"/>
                      <a:pt x="2959" y="37347"/>
                      <a:pt x="2040" y="34917"/>
                    </a:cubicBezTo>
                    <a:cubicBezTo>
                      <a:pt x="2038" y="34915"/>
                      <a:pt x="2038" y="34914"/>
                      <a:pt x="2036" y="34910"/>
                    </a:cubicBezTo>
                    <a:cubicBezTo>
                      <a:pt x="1998" y="34797"/>
                      <a:pt x="1900" y="34537"/>
                      <a:pt x="1867" y="34425"/>
                    </a:cubicBezTo>
                    <a:cubicBezTo>
                      <a:pt x="1841" y="34343"/>
                      <a:pt x="1790" y="34179"/>
                      <a:pt x="1763" y="34098"/>
                    </a:cubicBezTo>
                    <a:cubicBezTo>
                      <a:pt x="1728" y="33980"/>
                      <a:pt x="1676" y="33805"/>
                      <a:pt x="1644" y="33688"/>
                    </a:cubicBezTo>
                    <a:cubicBezTo>
                      <a:pt x="1094" y="31619"/>
                      <a:pt x="967" y="29456"/>
                      <a:pt x="1073" y="27324"/>
                    </a:cubicBezTo>
                    <a:cubicBezTo>
                      <a:pt x="1134" y="26134"/>
                      <a:pt x="1273" y="24934"/>
                      <a:pt x="1479" y="23760"/>
                    </a:cubicBezTo>
                    <a:cubicBezTo>
                      <a:pt x="1545" y="23380"/>
                      <a:pt x="1625" y="22963"/>
                      <a:pt x="1706" y="22586"/>
                    </a:cubicBezTo>
                    <a:cubicBezTo>
                      <a:pt x="1801" y="22145"/>
                      <a:pt x="1907" y="21699"/>
                      <a:pt x="2022" y="21260"/>
                    </a:cubicBezTo>
                    <a:close/>
                    <a:moveTo>
                      <a:pt x="16983" y="39576"/>
                    </a:moveTo>
                    <a:cubicBezTo>
                      <a:pt x="17355" y="39761"/>
                      <a:pt x="17737" y="39930"/>
                      <a:pt x="18123" y="40079"/>
                    </a:cubicBezTo>
                    <a:cubicBezTo>
                      <a:pt x="18270" y="40136"/>
                      <a:pt x="18416" y="40192"/>
                      <a:pt x="18564" y="40244"/>
                    </a:cubicBezTo>
                    <a:cubicBezTo>
                      <a:pt x="18130" y="40349"/>
                      <a:pt x="17686" y="40433"/>
                      <a:pt x="17239" y="40488"/>
                    </a:cubicBezTo>
                    <a:cubicBezTo>
                      <a:pt x="16815" y="40541"/>
                      <a:pt x="16362" y="40568"/>
                      <a:pt x="15935" y="40568"/>
                    </a:cubicBezTo>
                    <a:cubicBezTo>
                      <a:pt x="15309" y="40568"/>
                      <a:pt x="14681" y="40510"/>
                      <a:pt x="14066" y="40402"/>
                    </a:cubicBezTo>
                    <a:cubicBezTo>
                      <a:pt x="14238" y="40375"/>
                      <a:pt x="14410" y="40345"/>
                      <a:pt x="14583" y="40309"/>
                    </a:cubicBezTo>
                    <a:cubicBezTo>
                      <a:pt x="15404" y="40149"/>
                      <a:pt x="16212" y="39903"/>
                      <a:pt x="16983" y="39576"/>
                    </a:cubicBezTo>
                    <a:close/>
                    <a:moveTo>
                      <a:pt x="33418" y="28738"/>
                    </a:moveTo>
                    <a:lnTo>
                      <a:pt x="33418" y="28738"/>
                    </a:lnTo>
                    <a:cubicBezTo>
                      <a:pt x="33379" y="29896"/>
                      <a:pt x="33233" y="31051"/>
                      <a:pt x="32966" y="32177"/>
                    </a:cubicBezTo>
                    <a:cubicBezTo>
                      <a:pt x="32639" y="33431"/>
                      <a:pt x="32163" y="34643"/>
                      <a:pt x="31520" y="35772"/>
                    </a:cubicBezTo>
                    <a:cubicBezTo>
                      <a:pt x="30595" y="37384"/>
                      <a:pt x="29091" y="39308"/>
                      <a:pt x="27433" y="40181"/>
                    </a:cubicBezTo>
                    <a:cubicBezTo>
                      <a:pt x="26878" y="40477"/>
                      <a:pt x="26279" y="40693"/>
                      <a:pt x="25664" y="40830"/>
                    </a:cubicBezTo>
                    <a:cubicBezTo>
                      <a:pt x="25340" y="40745"/>
                      <a:pt x="25019" y="40648"/>
                      <a:pt x="24702" y="40543"/>
                    </a:cubicBezTo>
                    <a:cubicBezTo>
                      <a:pt x="24040" y="40323"/>
                      <a:pt x="23393" y="40063"/>
                      <a:pt x="22760" y="39774"/>
                    </a:cubicBezTo>
                    <a:cubicBezTo>
                      <a:pt x="22547" y="39676"/>
                      <a:pt x="22334" y="39574"/>
                      <a:pt x="22124" y="39470"/>
                    </a:cubicBezTo>
                    <a:cubicBezTo>
                      <a:pt x="24219" y="38554"/>
                      <a:pt x="26118" y="37227"/>
                      <a:pt x="27799" y="35684"/>
                    </a:cubicBezTo>
                    <a:cubicBezTo>
                      <a:pt x="28425" y="35108"/>
                      <a:pt x="29031" y="34493"/>
                      <a:pt x="29600" y="33862"/>
                    </a:cubicBezTo>
                    <a:cubicBezTo>
                      <a:pt x="30594" y="32760"/>
                      <a:pt x="31503" y="31585"/>
                      <a:pt x="32334" y="30355"/>
                    </a:cubicBezTo>
                    <a:cubicBezTo>
                      <a:pt x="32710" y="29823"/>
                      <a:pt x="33071" y="29283"/>
                      <a:pt x="33418" y="28738"/>
                    </a:cubicBezTo>
                    <a:close/>
                    <a:moveTo>
                      <a:pt x="22310" y="41075"/>
                    </a:moveTo>
                    <a:lnTo>
                      <a:pt x="22310" y="41075"/>
                    </a:lnTo>
                    <a:cubicBezTo>
                      <a:pt x="22317" y="41076"/>
                      <a:pt x="22326" y="41077"/>
                      <a:pt x="22334" y="41079"/>
                    </a:cubicBezTo>
                    <a:lnTo>
                      <a:pt x="22334" y="41079"/>
                    </a:lnTo>
                    <a:cubicBezTo>
                      <a:pt x="22326" y="41077"/>
                      <a:pt x="22318" y="41076"/>
                      <a:pt x="22310" y="41075"/>
                    </a:cubicBezTo>
                    <a:close/>
                    <a:moveTo>
                      <a:pt x="22360" y="41082"/>
                    </a:moveTo>
                    <a:cubicBezTo>
                      <a:pt x="22362" y="41082"/>
                      <a:pt x="22363" y="41082"/>
                      <a:pt x="22365" y="41083"/>
                    </a:cubicBezTo>
                    <a:lnTo>
                      <a:pt x="22365" y="41083"/>
                    </a:lnTo>
                    <a:cubicBezTo>
                      <a:pt x="22363" y="41082"/>
                      <a:pt x="22361" y="41082"/>
                      <a:pt x="22360" y="41082"/>
                    </a:cubicBezTo>
                    <a:close/>
                    <a:moveTo>
                      <a:pt x="21622" y="39678"/>
                    </a:moveTo>
                    <a:cubicBezTo>
                      <a:pt x="21827" y="39786"/>
                      <a:pt x="22050" y="39900"/>
                      <a:pt x="22254" y="39997"/>
                    </a:cubicBezTo>
                    <a:cubicBezTo>
                      <a:pt x="23179" y="40438"/>
                      <a:pt x="24149" y="40785"/>
                      <a:pt x="25143" y="41033"/>
                    </a:cubicBezTo>
                    <a:cubicBezTo>
                      <a:pt x="24644" y="41127"/>
                      <a:pt x="24137" y="41171"/>
                      <a:pt x="23630" y="41171"/>
                    </a:cubicBezTo>
                    <a:cubicBezTo>
                      <a:pt x="23306" y="41171"/>
                      <a:pt x="22982" y="41153"/>
                      <a:pt x="22661" y="41119"/>
                    </a:cubicBezTo>
                    <a:cubicBezTo>
                      <a:pt x="22613" y="41114"/>
                      <a:pt x="22566" y="41109"/>
                      <a:pt x="22517" y="41102"/>
                    </a:cubicBezTo>
                    <a:cubicBezTo>
                      <a:pt x="22467" y="41096"/>
                      <a:pt x="22417" y="41090"/>
                      <a:pt x="22369" y="41083"/>
                    </a:cubicBezTo>
                    <a:lnTo>
                      <a:pt x="22369" y="41083"/>
                    </a:lnTo>
                    <a:cubicBezTo>
                      <a:pt x="22369" y="41083"/>
                      <a:pt x="22369" y="41083"/>
                      <a:pt x="22369" y="41083"/>
                    </a:cubicBezTo>
                    <a:cubicBezTo>
                      <a:pt x="22368" y="41083"/>
                      <a:pt x="22367" y="41083"/>
                      <a:pt x="22366" y="41083"/>
                    </a:cubicBezTo>
                    <a:lnTo>
                      <a:pt x="22366" y="41083"/>
                    </a:lnTo>
                    <a:cubicBezTo>
                      <a:pt x="22365" y="41083"/>
                      <a:pt x="22365" y="41083"/>
                      <a:pt x="22365" y="41083"/>
                    </a:cubicBezTo>
                    <a:lnTo>
                      <a:pt x="22365" y="41083"/>
                    </a:lnTo>
                    <a:cubicBezTo>
                      <a:pt x="22365" y="41083"/>
                      <a:pt x="22365" y="41083"/>
                      <a:pt x="22365" y="41083"/>
                    </a:cubicBezTo>
                    <a:lnTo>
                      <a:pt x="22365" y="41083"/>
                    </a:lnTo>
                    <a:cubicBezTo>
                      <a:pt x="22363" y="41082"/>
                      <a:pt x="22360" y="41082"/>
                      <a:pt x="22358" y="41082"/>
                    </a:cubicBezTo>
                    <a:lnTo>
                      <a:pt x="22358" y="41082"/>
                    </a:lnTo>
                    <a:cubicBezTo>
                      <a:pt x="22359" y="41082"/>
                      <a:pt x="22359" y="41082"/>
                      <a:pt x="22360" y="41082"/>
                    </a:cubicBezTo>
                    <a:cubicBezTo>
                      <a:pt x="21381" y="40946"/>
                      <a:pt x="20426" y="40665"/>
                      <a:pt x="19509" y="40301"/>
                    </a:cubicBezTo>
                    <a:cubicBezTo>
                      <a:pt x="19781" y="40244"/>
                      <a:pt x="20054" y="40179"/>
                      <a:pt x="20322" y="40106"/>
                    </a:cubicBezTo>
                    <a:cubicBezTo>
                      <a:pt x="20731" y="39994"/>
                      <a:pt x="21145" y="39859"/>
                      <a:pt x="21542" y="39709"/>
                    </a:cubicBezTo>
                    <a:cubicBezTo>
                      <a:pt x="21542" y="39709"/>
                      <a:pt x="21582" y="39694"/>
                      <a:pt x="21622" y="39678"/>
                    </a:cubicBezTo>
                    <a:close/>
                    <a:moveTo>
                      <a:pt x="37081" y="21168"/>
                    </a:moveTo>
                    <a:cubicBezTo>
                      <a:pt x="38413" y="25290"/>
                      <a:pt x="38902" y="29860"/>
                      <a:pt x="37416" y="34007"/>
                    </a:cubicBezTo>
                    <a:cubicBezTo>
                      <a:pt x="37292" y="34339"/>
                      <a:pt x="37153" y="34694"/>
                      <a:pt x="37008" y="35019"/>
                    </a:cubicBezTo>
                    <a:cubicBezTo>
                      <a:pt x="36937" y="35182"/>
                      <a:pt x="36819" y="35421"/>
                      <a:pt x="36743" y="35584"/>
                    </a:cubicBezTo>
                    <a:cubicBezTo>
                      <a:pt x="36666" y="35728"/>
                      <a:pt x="36545" y="35961"/>
                      <a:pt x="36470" y="36102"/>
                    </a:cubicBezTo>
                    <a:cubicBezTo>
                      <a:pt x="36053" y="36848"/>
                      <a:pt x="35570" y="37560"/>
                      <a:pt x="35028" y="38222"/>
                    </a:cubicBezTo>
                    <a:lnTo>
                      <a:pt x="35028" y="38222"/>
                    </a:lnTo>
                    <a:cubicBezTo>
                      <a:pt x="35045" y="38202"/>
                      <a:pt x="35062" y="38181"/>
                      <a:pt x="35080" y="38161"/>
                    </a:cubicBezTo>
                    <a:lnTo>
                      <a:pt x="35080" y="38161"/>
                    </a:lnTo>
                    <a:lnTo>
                      <a:pt x="34989" y="38270"/>
                    </a:lnTo>
                    <a:lnTo>
                      <a:pt x="34989" y="38270"/>
                    </a:lnTo>
                    <a:cubicBezTo>
                      <a:pt x="34956" y="38310"/>
                      <a:pt x="34922" y="38349"/>
                      <a:pt x="34889" y="38389"/>
                    </a:cubicBezTo>
                    <a:lnTo>
                      <a:pt x="34889" y="38389"/>
                    </a:lnTo>
                    <a:lnTo>
                      <a:pt x="34989" y="38270"/>
                    </a:lnTo>
                    <a:lnTo>
                      <a:pt x="34989" y="38270"/>
                    </a:lnTo>
                    <a:cubicBezTo>
                      <a:pt x="35002" y="38254"/>
                      <a:pt x="35015" y="38238"/>
                      <a:pt x="35028" y="38222"/>
                    </a:cubicBezTo>
                    <a:lnTo>
                      <a:pt x="35028" y="38222"/>
                    </a:lnTo>
                    <a:cubicBezTo>
                      <a:pt x="34972" y="38289"/>
                      <a:pt x="34916" y="38354"/>
                      <a:pt x="34868" y="38414"/>
                    </a:cubicBezTo>
                    <a:lnTo>
                      <a:pt x="34868" y="38414"/>
                    </a:lnTo>
                    <a:cubicBezTo>
                      <a:pt x="34875" y="38406"/>
                      <a:pt x="34882" y="38398"/>
                      <a:pt x="34889" y="38389"/>
                    </a:cubicBezTo>
                    <a:lnTo>
                      <a:pt x="34889" y="38389"/>
                    </a:lnTo>
                    <a:lnTo>
                      <a:pt x="34858" y="38427"/>
                    </a:lnTo>
                    <a:cubicBezTo>
                      <a:pt x="34861" y="38423"/>
                      <a:pt x="34864" y="38419"/>
                      <a:pt x="34868" y="38414"/>
                    </a:cubicBezTo>
                    <a:lnTo>
                      <a:pt x="34868" y="38414"/>
                    </a:lnTo>
                    <a:cubicBezTo>
                      <a:pt x="34799" y="38496"/>
                      <a:pt x="34729" y="38576"/>
                      <a:pt x="34658" y="38656"/>
                    </a:cubicBezTo>
                    <a:cubicBezTo>
                      <a:pt x="34690" y="38620"/>
                      <a:pt x="34722" y="38585"/>
                      <a:pt x="34753" y="38552"/>
                    </a:cubicBezTo>
                    <a:lnTo>
                      <a:pt x="34753" y="38552"/>
                    </a:lnTo>
                    <a:cubicBezTo>
                      <a:pt x="34651" y="38668"/>
                      <a:pt x="34548" y="38781"/>
                      <a:pt x="34442" y="38896"/>
                    </a:cubicBezTo>
                    <a:cubicBezTo>
                      <a:pt x="34443" y="38895"/>
                      <a:pt x="34444" y="38894"/>
                      <a:pt x="34444" y="38893"/>
                    </a:cubicBezTo>
                    <a:lnTo>
                      <a:pt x="34444" y="38893"/>
                    </a:lnTo>
                    <a:cubicBezTo>
                      <a:pt x="34423" y="38916"/>
                      <a:pt x="34401" y="38939"/>
                      <a:pt x="34380" y="38962"/>
                    </a:cubicBezTo>
                    <a:cubicBezTo>
                      <a:pt x="34394" y="38947"/>
                      <a:pt x="34409" y="38932"/>
                      <a:pt x="34424" y="38917"/>
                    </a:cubicBezTo>
                    <a:lnTo>
                      <a:pt x="34424" y="38917"/>
                    </a:lnTo>
                    <a:cubicBezTo>
                      <a:pt x="34399" y="38944"/>
                      <a:pt x="34375" y="38970"/>
                      <a:pt x="34350" y="38996"/>
                    </a:cubicBezTo>
                    <a:lnTo>
                      <a:pt x="34350" y="38996"/>
                    </a:lnTo>
                    <a:cubicBezTo>
                      <a:pt x="34235" y="39114"/>
                      <a:pt x="34104" y="39247"/>
                      <a:pt x="34001" y="39353"/>
                    </a:cubicBezTo>
                    <a:cubicBezTo>
                      <a:pt x="33724" y="39627"/>
                      <a:pt x="33431" y="39874"/>
                      <a:pt x="33124" y="40094"/>
                    </a:cubicBezTo>
                    <a:cubicBezTo>
                      <a:pt x="33104" y="40106"/>
                      <a:pt x="33085" y="40121"/>
                      <a:pt x="33066" y="40134"/>
                    </a:cubicBezTo>
                    <a:cubicBezTo>
                      <a:pt x="33062" y="40136"/>
                      <a:pt x="33058" y="40140"/>
                      <a:pt x="33053" y="40141"/>
                    </a:cubicBezTo>
                    <a:cubicBezTo>
                      <a:pt x="31776" y="41025"/>
                      <a:pt x="30295" y="41399"/>
                      <a:pt x="28752" y="41399"/>
                    </a:cubicBezTo>
                    <a:cubicBezTo>
                      <a:pt x="28154" y="41399"/>
                      <a:pt x="27546" y="41342"/>
                      <a:pt x="26937" y="41238"/>
                    </a:cubicBezTo>
                    <a:cubicBezTo>
                      <a:pt x="26646" y="41188"/>
                      <a:pt x="26356" y="41128"/>
                      <a:pt x="26069" y="41061"/>
                    </a:cubicBezTo>
                    <a:cubicBezTo>
                      <a:pt x="26593" y="40915"/>
                      <a:pt x="27103" y="40715"/>
                      <a:pt x="27581" y="40455"/>
                    </a:cubicBezTo>
                    <a:cubicBezTo>
                      <a:pt x="27730" y="40375"/>
                      <a:pt x="27873" y="40291"/>
                      <a:pt x="28012" y="40201"/>
                    </a:cubicBezTo>
                    <a:cubicBezTo>
                      <a:pt x="28612" y="39826"/>
                      <a:pt x="29159" y="39361"/>
                      <a:pt x="29664" y="38812"/>
                    </a:cubicBezTo>
                    <a:cubicBezTo>
                      <a:pt x="30174" y="38277"/>
                      <a:pt x="30656" y="37685"/>
                      <a:pt x="31078" y="37077"/>
                    </a:cubicBezTo>
                    <a:cubicBezTo>
                      <a:pt x="31955" y="35814"/>
                      <a:pt x="32621" y="34404"/>
                      <a:pt x="33062" y="32931"/>
                    </a:cubicBezTo>
                    <a:cubicBezTo>
                      <a:pt x="33239" y="32335"/>
                      <a:pt x="33382" y="31722"/>
                      <a:pt x="33490" y="31110"/>
                    </a:cubicBezTo>
                    <a:cubicBezTo>
                      <a:pt x="33645" y="30225"/>
                      <a:pt x="33727" y="29322"/>
                      <a:pt x="33747" y="28424"/>
                    </a:cubicBezTo>
                    <a:cubicBezTo>
                      <a:pt x="34527" y="27155"/>
                      <a:pt x="35255" y="25848"/>
                      <a:pt x="35852" y="24484"/>
                    </a:cubicBezTo>
                    <a:cubicBezTo>
                      <a:pt x="36328" y="23405"/>
                      <a:pt x="36739" y="22297"/>
                      <a:pt x="37081" y="21168"/>
                    </a:cubicBezTo>
                    <a:close/>
                    <a:moveTo>
                      <a:pt x="23817" y="1"/>
                    </a:moveTo>
                    <a:cubicBezTo>
                      <a:pt x="22120" y="1"/>
                      <a:pt x="20332" y="363"/>
                      <a:pt x="18766" y="905"/>
                    </a:cubicBezTo>
                    <a:cubicBezTo>
                      <a:pt x="17615" y="582"/>
                      <a:pt x="16423" y="379"/>
                      <a:pt x="15226" y="379"/>
                    </a:cubicBezTo>
                    <a:cubicBezTo>
                      <a:pt x="15071" y="379"/>
                      <a:pt x="14917" y="382"/>
                      <a:pt x="14762" y="389"/>
                    </a:cubicBezTo>
                    <a:cubicBezTo>
                      <a:pt x="14317" y="409"/>
                      <a:pt x="13872" y="458"/>
                      <a:pt x="13433" y="541"/>
                    </a:cubicBezTo>
                    <a:cubicBezTo>
                      <a:pt x="12427" y="290"/>
                      <a:pt x="11384" y="138"/>
                      <a:pt x="10344" y="138"/>
                    </a:cubicBezTo>
                    <a:cubicBezTo>
                      <a:pt x="9621" y="138"/>
                      <a:pt x="8900" y="211"/>
                      <a:pt x="8193" y="376"/>
                    </a:cubicBezTo>
                    <a:cubicBezTo>
                      <a:pt x="8094" y="402"/>
                      <a:pt x="7961" y="432"/>
                      <a:pt x="7863" y="460"/>
                    </a:cubicBezTo>
                    <a:cubicBezTo>
                      <a:pt x="7615" y="527"/>
                      <a:pt x="7347" y="616"/>
                      <a:pt x="7107" y="708"/>
                    </a:cubicBezTo>
                    <a:cubicBezTo>
                      <a:pt x="6612" y="896"/>
                      <a:pt x="6131" y="1139"/>
                      <a:pt x="5684" y="1421"/>
                    </a:cubicBezTo>
                    <a:cubicBezTo>
                      <a:pt x="5636" y="1451"/>
                      <a:pt x="5542" y="1514"/>
                      <a:pt x="5493" y="1545"/>
                    </a:cubicBezTo>
                    <a:cubicBezTo>
                      <a:pt x="5344" y="1647"/>
                      <a:pt x="5175" y="1767"/>
                      <a:pt x="5031" y="1879"/>
                    </a:cubicBezTo>
                    <a:cubicBezTo>
                      <a:pt x="4947" y="1944"/>
                      <a:pt x="4849" y="2025"/>
                      <a:pt x="4765" y="2093"/>
                    </a:cubicBezTo>
                    <a:cubicBezTo>
                      <a:pt x="4722" y="2132"/>
                      <a:pt x="4636" y="2204"/>
                      <a:pt x="4593" y="2243"/>
                    </a:cubicBezTo>
                    <a:cubicBezTo>
                      <a:pt x="4565" y="2269"/>
                      <a:pt x="4535" y="2293"/>
                      <a:pt x="4509" y="2319"/>
                    </a:cubicBezTo>
                    <a:cubicBezTo>
                      <a:pt x="4290" y="2521"/>
                      <a:pt x="4070" y="2746"/>
                      <a:pt x="3871" y="2967"/>
                    </a:cubicBezTo>
                    <a:cubicBezTo>
                      <a:pt x="3673" y="3190"/>
                      <a:pt x="3477" y="3435"/>
                      <a:pt x="3301" y="3674"/>
                    </a:cubicBezTo>
                    <a:cubicBezTo>
                      <a:pt x="2832" y="4313"/>
                      <a:pt x="2438" y="5009"/>
                      <a:pt x="2109" y="5728"/>
                    </a:cubicBezTo>
                    <a:cubicBezTo>
                      <a:pt x="2049" y="5866"/>
                      <a:pt x="1965" y="6057"/>
                      <a:pt x="1906" y="6195"/>
                    </a:cubicBezTo>
                    <a:lnTo>
                      <a:pt x="1884" y="6246"/>
                    </a:lnTo>
                    <a:lnTo>
                      <a:pt x="1800" y="6455"/>
                    </a:lnTo>
                    <a:cubicBezTo>
                      <a:pt x="0" y="10945"/>
                      <a:pt x="391" y="16009"/>
                      <a:pt x="1792" y="20554"/>
                    </a:cubicBezTo>
                    <a:cubicBezTo>
                      <a:pt x="1316" y="22273"/>
                      <a:pt x="994" y="24034"/>
                      <a:pt x="829" y="25809"/>
                    </a:cubicBezTo>
                    <a:cubicBezTo>
                      <a:pt x="547" y="29007"/>
                      <a:pt x="704" y="32340"/>
                      <a:pt x="1940" y="35339"/>
                    </a:cubicBezTo>
                    <a:cubicBezTo>
                      <a:pt x="2777" y="37373"/>
                      <a:pt x="4257" y="39172"/>
                      <a:pt x="6352" y="39971"/>
                    </a:cubicBezTo>
                    <a:cubicBezTo>
                      <a:pt x="7778" y="40496"/>
                      <a:pt x="9383" y="40739"/>
                      <a:pt x="10937" y="40739"/>
                    </a:cubicBezTo>
                    <a:cubicBezTo>
                      <a:pt x="11798" y="40739"/>
                      <a:pt x="12644" y="40665"/>
                      <a:pt x="13435" y="40522"/>
                    </a:cubicBezTo>
                    <a:cubicBezTo>
                      <a:pt x="14225" y="40655"/>
                      <a:pt x="15026" y="40723"/>
                      <a:pt x="15828" y="40723"/>
                    </a:cubicBezTo>
                    <a:cubicBezTo>
                      <a:pt x="15968" y="40723"/>
                      <a:pt x="16109" y="40721"/>
                      <a:pt x="16250" y="40717"/>
                    </a:cubicBezTo>
                    <a:cubicBezTo>
                      <a:pt x="17181" y="40690"/>
                      <a:pt x="18110" y="40572"/>
                      <a:pt x="19020" y="40371"/>
                    </a:cubicBezTo>
                    <a:lnTo>
                      <a:pt x="19021" y="40371"/>
                    </a:lnTo>
                    <a:lnTo>
                      <a:pt x="19065" y="40386"/>
                    </a:lnTo>
                    <a:cubicBezTo>
                      <a:pt x="19065" y="40386"/>
                      <a:pt x="19071" y="40385"/>
                      <a:pt x="19080" y="40384"/>
                    </a:cubicBezTo>
                    <a:cubicBezTo>
                      <a:pt x="20561" y="40932"/>
                      <a:pt x="22203" y="41316"/>
                      <a:pt x="23795" y="41316"/>
                    </a:cubicBezTo>
                    <a:cubicBezTo>
                      <a:pt x="24405" y="41316"/>
                      <a:pt x="25008" y="41260"/>
                      <a:pt x="25592" y="41135"/>
                    </a:cubicBezTo>
                    <a:cubicBezTo>
                      <a:pt x="25602" y="41139"/>
                      <a:pt x="25612" y="41141"/>
                      <a:pt x="25624" y="41142"/>
                    </a:cubicBezTo>
                    <a:lnTo>
                      <a:pt x="25660" y="41153"/>
                    </a:lnTo>
                    <a:cubicBezTo>
                      <a:pt x="25681" y="41148"/>
                      <a:pt x="25703" y="41142"/>
                      <a:pt x="25722" y="41139"/>
                    </a:cubicBezTo>
                    <a:cubicBezTo>
                      <a:pt x="26688" y="41379"/>
                      <a:pt x="27682" y="41527"/>
                      <a:pt x="28679" y="41527"/>
                    </a:cubicBezTo>
                    <a:cubicBezTo>
                      <a:pt x="28848" y="41527"/>
                      <a:pt x="29017" y="41523"/>
                      <a:pt x="29186" y="41514"/>
                    </a:cubicBezTo>
                    <a:cubicBezTo>
                      <a:pt x="30905" y="41430"/>
                      <a:pt x="32504" y="40842"/>
                      <a:pt x="33793" y="39688"/>
                    </a:cubicBezTo>
                    <a:cubicBezTo>
                      <a:pt x="34256" y="39265"/>
                      <a:pt x="34700" y="38781"/>
                      <a:pt x="35099" y="38298"/>
                    </a:cubicBezTo>
                    <a:cubicBezTo>
                      <a:pt x="36140" y="37036"/>
                      <a:pt x="36927" y="35624"/>
                      <a:pt x="37478" y="34127"/>
                    </a:cubicBezTo>
                    <a:cubicBezTo>
                      <a:pt x="37486" y="34107"/>
                      <a:pt x="37492" y="34085"/>
                      <a:pt x="37501" y="34066"/>
                    </a:cubicBezTo>
                    <a:cubicBezTo>
                      <a:pt x="37505" y="34053"/>
                      <a:pt x="37510" y="34040"/>
                      <a:pt x="37514" y="34030"/>
                    </a:cubicBezTo>
                    <a:cubicBezTo>
                      <a:pt x="37844" y="33118"/>
                      <a:pt x="38091" y="32162"/>
                      <a:pt x="38252" y="31167"/>
                    </a:cubicBezTo>
                    <a:cubicBezTo>
                      <a:pt x="38358" y="30504"/>
                      <a:pt x="38426" y="29830"/>
                      <a:pt x="38457" y="29151"/>
                    </a:cubicBezTo>
                    <a:lnTo>
                      <a:pt x="38457" y="29151"/>
                    </a:lnTo>
                    <a:cubicBezTo>
                      <a:pt x="38444" y="29426"/>
                      <a:pt x="38425" y="29700"/>
                      <a:pt x="38399" y="29974"/>
                    </a:cubicBezTo>
                    <a:cubicBezTo>
                      <a:pt x="38460" y="29291"/>
                      <a:pt x="38484" y="28594"/>
                      <a:pt x="38470" y="27882"/>
                    </a:cubicBezTo>
                    <a:lnTo>
                      <a:pt x="38470" y="27880"/>
                    </a:lnTo>
                    <a:cubicBezTo>
                      <a:pt x="38469" y="27783"/>
                      <a:pt x="38465" y="27686"/>
                      <a:pt x="38462" y="27589"/>
                    </a:cubicBezTo>
                    <a:cubicBezTo>
                      <a:pt x="38400" y="25235"/>
                      <a:pt x="37929" y="22878"/>
                      <a:pt x="37202" y="20652"/>
                    </a:cubicBezTo>
                    <a:cubicBezTo>
                      <a:pt x="37202" y="20652"/>
                      <a:pt x="37185" y="20596"/>
                      <a:pt x="37175" y="20570"/>
                    </a:cubicBezTo>
                    <a:cubicBezTo>
                      <a:pt x="37795" y="18383"/>
                      <a:pt x="38195" y="16126"/>
                      <a:pt x="38291" y="13853"/>
                    </a:cubicBezTo>
                    <a:cubicBezTo>
                      <a:pt x="38335" y="12843"/>
                      <a:pt x="38317" y="11772"/>
                      <a:pt x="38215" y="10692"/>
                    </a:cubicBezTo>
                    <a:cubicBezTo>
                      <a:pt x="37989" y="7971"/>
                      <a:pt x="37234" y="5204"/>
                      <a:pt x="35570" y="3131"/>
                    </a:cubicBezTo>
                    <a:cubicBezTo>
                      <a:pt x="34289" y="1544"/>
                      <a:pt x="32588" y="552"/>
                      <a:pt x="30583" y="184"/>
                    </a:cubicBezTo>
                    <a:cubicBezTo>
                      <a:pt x="29962" y="70"/>
                      <a:pt x="29333" y="19"/>
                      <a:pt x="28703" y="19"/>
                    </a:cubicBezTo>
                    <a:cubicBezTo>
                      <a:pt x="27845" y="19"/>
                      <a:pt x="26986" y="113"/>
                      <a:pt x="26144" y="267"/>
                    </a:cubicBezTo>
                    <a:cubicBezTo>
                      <a:pt x="25411" y="83"/>
                      <a:pt x="24624" y="1"/>
                      <a:pt x="23817"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28"/>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8"/>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8"/>
              <p:cNvSpPr/>
              <p:nvPr/>
            </p:nvSpPr>
            <p:spPr>
              <a:xfrm>
                <a:off x="4336025" y="672400"/>
                <a:ext cx="4775" cy="3425"/>
              </a:xfrm>
              <a:custGeom>
                <a:avLst/>
                <a:gdLst/>
                <a:ahLst/>
                <a:cxnLst/>
                <a:rect l="l" t="t" r="r" b="b"/>
                <a:pathLst>
                  <a:path w="191" h="137" extrusionOk="0">
                    <a:moveTo>
                      <a:pt x="190" y="136"/>
                    </a:moveTo>
                    <a:lnTo>
                      <a:pt x="1" y="1"/>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8"/>
              <p:cNvSpPr/>
              <p:nvPr/>
            </p:nvSpPr>
            <p:spPr>
              <a:xfrm>
                <a:off x="4564700" y="1529500"/>
                <a:ext cx="5100" cy="5550"/>
              </a:xfrm>
              <a:custGeom>
                <a:avLst/>
                <a:gdLst/>
                <a:ahLst/>
                <a:cxnLst/>
                <a:rect l="l" t="t" r="r" b="b"/>
                <a:pathLst>
                  <a:path w="204" h="222" extrusionOk="0">
                    <a:moveTo>
                      <a:pt x="203" y="0"/>
                    </a:moveTo>
                    <a:cubicBezTo>
                      <a:pt x="134" y="77"/>
                      <a:pt x="63" y="155"/>
                      <a:pt x="1" y="222"/>
                    </a:cubicBezTo>
                    <a:cubicBezTo>
                      <a:pt x="69" y="150"/>
                      <a:pt x="138" y="75"/>
                      <a:pt x="203"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4" name="Google Shape;364;p28"/>
            <p:cNvSpPr/>
            <p:nvPr/>
          </p:nvSpPr>
          <p:spPr>
            <a:xfrm rot="7665580">
              <a:off x="8322705" y="3925656"/>
              <a:ext cx="1305494" cy="1029145"/>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8"/>
            <p:cNvSpPr/>
            <p:nvPr/>
          </p:nvSpPr>
          <p:spPr>
            <a:xfrm>
              <a:off x="869725" y="15417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8"/>
            <p:cNvSpPr/>
            <p:nvPr/>
          </p:nvSpPr>
          <p:spPr>
            <a:xfrm>
              <a:off x="8223000" y="4814700"/>
              <a:ext cx="162300" cy="162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096479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67"/>
        <p:cNvGrpSpPr/>
        <p:nvPr/>
      </p:nvGrpSpPr>
      <p:grpSpPr>
        <a:xfrm>
          <a:off x="0" y="0"/>
          <a:ext cx="0" cy="0"/>
          <a:chOff x="0" y="0"/>
          <a:chExt cx="0" cy="0"/>
        </a:xfrm>
      </p:grpSpPr>
      <p:pic>
        <p:nvPicPr>
          <p:cNvPr id="368" name="Google Shape;368;p29"/>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369" name="Google Shape;369;p29"/>
          <p:cNvPicPr preferRelativeResize="0"/>
          <p:nvPr/>
        </p:nvPicPr>
        <p:blipFill>
          <a:blip r:embed="rId3">
            <a:alphaModFix amt="14000"/>
          </a:blip>
          <a:stretch>
            <a:fillRect/>
          </a:stretch>
        </p:blipFill>
        <p:spPr>
          <a:xfrm flipH="1">
            <a:off x="1" y="2977"/>
            <a:ext cx="12192004" cy="6852049"/>
          </a:xfrm>
          <a:prstGeom prst="rect">
            <a:avLst/>
          </a:prstGeom>
          <a:noFill/>
          <a:ln>
            <a:noFill/>
          </a:ln>
        </p:spPr>
      </p:pic>
      <p:sp>
        <p:nvSpPr>
          <p:cNvPr id="370" name="Google Shape;370;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grpSp>
        <p:nvGrpSpPr>
          <p:cNvPr id="371" name="Google Shape;371;p29"/>
          <p:cNvGrpSpPr/>
          <p:nvPr/>
        </p:nvGrpSpPr>
        <p:grpSpPr>
          <a:xfrm>
            <a:off x="-1014305" y="-539331"/>
            <a:ext cx="14959809" cy="8059621"/>
            <a:chOff x="-760729" y="-404498"/>
            <a:chExt cx="11219857" cy="6044716"/>
          </a:xfrm>
        </p:grpSpPr>
        <p:sp>
          <p:nvSpPr>
            <p:cNvPr id="372" name="Google Shape;372;p29"/>
            <p:cNvSpPr/>
            <p:nvPr/>
          </p:nvSpPr>
          <p:spPr>
            <a:xfrm>
              <a:off x="-760729" y="4137543"/>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9"/>
            <p:cNvSpPr/>
            <p:nvPr/>
          </p:nvSpPr>
          <p:spPr>
            <a:xfrm>
              <a:off x="8064150" y="-404498"/>
              <a:ext cx="2394978" cy="1888004"/>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9"/>
            <p:cNvSpPr/>
            <p:nvPr/>
          </p:nvSpPr>
          <p:spPr>
            <a:xfrm>
              <a:off x="362925" y="3864525"/>
              <a:ext cx="158400" cy="1584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9"/>
            <p:cNvSpPr/>
            <p:nvPr/>
          </p:nvSpPr>
          <p:spPr>
            <a:xfrm>
              <a:off x="8858400" y="1529900"/>
              <a:ext cx="158400" cy="1584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018813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376"/>
        <p:cNvGrpSpPr/>
        <p:nvPr/>
      </p:nvGrpSpPr>
      <p:grpSpPr>
        <a:xfrm>
          <a:off x="0" y="0"/>
          <a:ext cx="0" cy="0"/>
          <a:chOff x="0" y="0"/>
          <a:chExt cx="0" cy="0"/>
        </a:xfrm>
      </p:grpSpPr>
      <p:pic>
        <p:nvPicPr>
          <p:cNvPr id="377" name="Google Shape;377;p30"/>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78" name="Google Shape;378;p30"/>
          <p:cNvPicPr preferRelativeResize="0"/>
          <p:nvPr/>
        </p:nvPicPr>
        <p:blipFill>
          <a:blip r:embed="rId3">
            <a:alphaModFix amt="14000"/>
          </a:blip>
          <a:stretch>
            <a:fillRect/>
          </a:stretch>
        </p:blipFill>
        <p:spPr>
          <a:xfrm rot="10800000" flipH="1">
            <a:off x="1" y="2977"/>
            <a:ext cx="12192004" cy="6852049"/>
          </a:xfrm>
          <a:prstGeom prst="rect">
            <a:avLst/>
          </a:prstGeom>
          <a:noFill/>
          <a:ln>
            <a:noFill/>
          </a:ln>
        </p:spPr>
      </p:pic>
      <p:sp>
        <p:nvSpPr>
          <p:cNvPr id="379" name="Google Shape;379;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grpSp>
        <p:nvGrpSpPr>
          <p:cNvPr id="380" name="Google Shape;380;p30"/>
          <p:cNvGrpSpPr/>
          <p:nvPr/>
        </p:nvGrpSpPr>
        <p:grpSpPr>
          <a:xfrm>
            <a:off x="-834830" y="5"/>
            <a:ext cx="13941172" cy="7690300"/>
            <a:chOff x="-626123" y="3"/>
            <a:chExt cx="10455879" cy="5767725"/>
          </a:xfrm>
        </p:grpSpPr>
        <p:pic>
          <p:nvPicPr>
            <p:cNvPr id="381" name="Google Shape;381;p30"/>
            <p:cNvPicPr preferRelativeResize="0"/>
            <p:nvPr/>
          </p:nvPicPr>
          <p:blipFill>
            <a:blip r:embed="rId4">
              <a:alphaModFix/>
            </a:blip>
            <a:stretch>
              <a:fillRect/>
            </a:stretch>
          </p:blipFill>
          <p:spPr>
            <a:xfrm>
              <a:off x="-54323" y="3"/>
              <a:ext cx="1174660" cy="1005475"/>
            </a:xfrm>
            <a:prstGeom prst="rect">
              <a:avLst/>
            </a:prstGeom>
            <a:noFill/>
            <a:ln>
              <a:noFill/>
            </a:ln>
          </p:spPr>
        </p:pic>
        <p:sp>
          <p:nvSpPr>
            <p:cNvPr id="382" name="Google Shape;382;p30"/>
            <p:cNvSpPr/>
            <p:nvPr/>
          </p:nvSpPr>
          <p:spPr>
            <a:xfrm>
              <a:off x="-626123" y="45376"/>
              <a:ext cx="1785545" cy="1201643"/>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30"/>
            <p:cNvSpPr/>
            <p:nvPr/>
          </p:nvSpPr>
          <p:spPr>
            <a:xfrm rot="5400000">
              <a:off x="8252571" y="4190543"/>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30"/>
            <p:cNvSpPr/>
            <p:nvPr/>
          </p:nvSpPr>
          <p:spPr>
            <a:xfrm>
              <a:off x="266350" y="1508700"/>
              <a:ext cx="181800" cy="18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30"/>
            <p:cNvSpPr/>
            <p:nvPr/>
          </p:nvSpPr>
          <p:spPr>
            <a:xfrm>
              <a:off x="8739600" y="3665650"/>
              <a:ext cx="181800" cy="18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7146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0"/>
        <p:cNvGrpSpPr/>
        <p:nvPr/>
      </p:nvGrpSpPr>
      <p:grpSpPr>
        <a:xfrm>
          <a:off x="0" y="0"/>
          <a:ext cx="0" cy="0"/>
          <a:chOff x="0" y="0"/>
          <a:chExt cx="0" cy="0"/>
        </a:xfrm>
      </p:grpSpPr>
      <p:pic>
        <p:nvPicPr>
          <p:cNvPr id="31" name="Google Shape;31;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32" name="Google Shape;32;p4"/>
          <p:cNvPicPr preferRelativeResize="0"/>
          <p:nvPr/>
        </p:nvPicPr>
        <p:blipFill>
          <a:blip r:embed="rId3">
            <a:alphaModFix amt="14000"/>
          </a:blip>
          <a:stretch>
            <a:fillRect/>
          </a:stretch>
        </p:blipFill>
        <p:spPr>
          <a:xfrm>
            <a:off x="1" y="2977"/>
            <a:ext cx="12192004" cy="6852049"/>
          </a:xfrm>
          <a:prstGeom prst="rect">
            <a:avLst/>
          </a:prstGeom>
          <a:noFill/>
          <a:ln>
            <a:noFill/>
          </a:ln>
        </p:spPr>
      </p:pic>
      <p:sp>
        <p:nvSpPr>
          <p:cNvPr id="33" name="Google Shape;33;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34" name="Google Shape;34;p4"/>
          <p:cNvSpPr txBox="1">
            <a:spLocks noGrp="1"/>
          </p:cNvSpPr>
          <p:nvPr>
            <p:ph type="body" idx="1"/>
          </p:nvPr>
        </p:nvSpPr>
        <p:spPr>
          <a:xfrm>
            <a:off x="960000" y="1621000"/>
            <a:ext cx="6513200" cy="4359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4"/>
              </a:buClr>
              <a:buSzPts val="1400"/>
              <a:buFont typeface="Work Sans Light"/>
              <a:buChar char="●"/>
              <a:defRPr/>
            </a:lvl1pPr>
            <a:lvl2pPr marL="1219170" lvl="1" indent="-423323" rtl="0">
              <a:lnSpc>
                <a:spcPct val="100000"/>
              </a:lnSpc>
              <a:spcBef>
                <a:spcPts val="0"/>
              </a:spcBef>
              <a:spcAft>
                <a:spcPts val="0"/>
              </a:spcAft>
              <a:buClr>
                <a:schemeClr val="accent4"/>
              </a:buClr>
              <a:buSzPts val="1400"/>
              <a:buFont typeface="Work Sans Light"/>
              <a:buChar char="○"/>
              <a:defRPr/>
            </a:lvl2pPr>
            <a:lvl3pPr marL="1828754" lvl="2" indent="-423323" rtl="0">
              <a:lnSpc>
                <a:spcPct val="100000"/>
              </a:lnSpc>
              <a:spcBef>
                <a:spcPts val="0"/>
              </a:spcBef>
              <a:spcAft>
                <a:spcPts val="0"/>
              </a:spcAft>
              <a:buClr>
                <a:schemeClr val="accent4"/>
              </a:buClr>
              <a:buSzPts val="1400"/>
              <a:buFont typeface="Work Sans Light"/>
              <a:buChar char="■"/>
              <a:defRPr/>
            </a:lvl3pPr>
            <a:lvl4pPr marL="2438339" lvl="3" indent="-423323" rtl="0">
              <a:lnSpc>
                <a:spcPct val="100000"/>
              </a:lnSpc>
              <a:spcBef>
                <a:spcPts val="0"/>
              </a:spcBef>
              <a:spcAft>
                <a:spcPts val="0"/>
              </a:spcAft>
              <a:buClr>
                <a:schemeClr val="accent4"/>
              </a:buClr>
              <a:buSzPts val="1400"/>
              <a:buFont typeface="Work Sans Light"/>
              <a:buChar char="●"/>
              <a:defRPr/>
            </a:lvl4pPr>
            <a:lvl5pPr marL="3047924" lvl="4" indent="-423323" rtl="0">
              <a:lnSpc>
                <a:spcPct val="100000"/>
              </a:lnSpc>
              <a:spcBef>
                <a:spcPts val="0"/>
              </a:spcBef>
              <a:spcAft>
                <a:spcPts val="0"/>
              </a:spcAft>
              <a:buClr>
                <a:schemeClr val="accent4"/>
              </a:buClr>
              <a:buSzPts val="1400"/>
              <a:buFont typeface="Work Sans Light"/>
              <a:buChar char="○"/>
              <a:defRPr/>
            </a:lvl5pPr>
            <a:lvl6pPr marL="3657509" lvl="5" indent="-423323" rtl="0">
              <a:lnSpc>
                <a:spcPct val="100000"/>
              </a:lnSpc>
              <a:spcBef>
                <a:spcPts val="0"/>
              </a:spcBef>
              <a:spcAft>
                <a:spcPts val="0"/>
              </a:spcAft>
              <a:buClr>
                <a:schemeClr val="accent4"/>
              </a:buClr>
              <a:buSzPts val="1400"/>
              <a:buFont typeface="Work Sans Light"/>
              <a:buChar char="■"/>
              <a:defRPr/>
            </a:lvl6pPr>
            <a:lvl7pPr marL="4267093" lvl="6" indent="-423323" rtl="0">
              <a:lnSpc>
                <a:spcPct val="100000"/>
              </a:lnSpc>
              <a:spcBef>
                <a:spcPts val="0"/>
              </a:spcBef>
              <a:spcAft>
                <a:spcPts val="0"/>
              </a:spcAft>
              <a:buClr>
                <a:schemeClr val="accent4"/>
              </a:buClr>
              <a:buSzPts val="1400"/>
              <a:buFont typeface="Work Sans Light"/>
              <a:buChar char="●"/>
              <a:defRPr/>
            </a:lvl7pPr>
            <a:lvl8pPr marL="4876678" lvl="7" indent="-423323" rtl="0">
              <a:lnSpc>
                <a:spcPct val="100000"/>
              </a:lnSpc>
              <a:spcBef>
                <a:spcPts val="0"/>
              </a:spcBef>
              <a:spcAft>
                <a:spcPts val="0"/>
              </a:spcAft>
              <a:buClr>
                <a:schemeClr val="accent4"/>
              </a:buClr>
              <a:buSzPts val="1400"/>
              <a:buFont typeface="Work Sans Light"/>
              <a:buChar char="○"/>
              <a:defRPr/>
            </a:lvl8pPr>
            <a:lvl9pPr marL="5486263" lvl="8" indent="-423323" rtl="0">
              <a:lnSpc>
                <a:spcPct val="100000"/>
              </a:lnSpc>
              <a:spcBef>
                <a:spcPts val="0"/>
              </a:spcBef>
              <a:spcAft>
                <a:spcPts val="0"/>
              </a:spcAft>
              <a:buClr>
                <a:schemeClr val="accent4"/>
              </a:buClr>
              <a:buSzPts val="1400"/>
              <a:buFont typeface="Work Sans Light"/>
              <a:buChar char="■"/>
              <a:defRPr/>
            </a:lvl9pPr>
          </a:lstStyle>
          <a:p>
            <a:pPr lvl="0"/>
            <a:r>
              <a:rPr lang="en-US"/>
              <a:t>Click to edit Master text styles</a:t>
            </a:r>
          </a:p>
        </p:txBody>
      </p:sp>
      <p:grpSp>
        <p:nvGrpSpPr>
          <p:cNvPr id="35" name="Google Shape;35;p4"/>
          <p:cNvGrpSpPr/>
          <p:nvPr/>
        </p:nvGrpSpPr>
        <p:grpSpPr>
          <a:xfrm>
            <a:off x="-270412" y="163765"/>
            <a:ext cx="13592285" cy="7426371"/>
            <a:chOff x="-202809" y="122824"/>
            <a:chExt cx="10194214" cy="5569778"/>
          </a:xfrm>
        </p:grpSpPr>
        <p:pic>
          <p:nvPicPr>
            <p:cNvPr id="36" name="Google Shape;36;p4"/>
            <p:cNvPicPr preferRelativeResize="0"/>
            <p:nvPr/>
          </p:nvPicPr>
          <p:blipFill>
            <a:blip r:embed="rId4">
              <a:alphaModFix/>
            </a:blip>
            <a:stretch>
              <a:fillRect/>
            </a:stretch>
          </p:blipFill>
          <p:spPr>
            <a:xfrm>
              <a:off x="3" y="178581"/>
              <a:ext cx="843300" cy="721841"/>
            </a:xfrm>
            <a:prstGeom prst="rect">
              <a:avLst/>
            </a:prstGeom>
            <a:noFill/>
            <a:ln>
              <a:noFill/>
            </a:ln>
          </p:spPr>
        </p:pic>
        <p:sp>
          <p:nvSpPr>
            <p:cNvPr id="37" name="Google Shape;37;p4"/>
            <p:cNvSpPr/>
            <p:nvPr/>
          </p:nvSpPr>
          <p:spPr>
            <a:xfrm rot="4432482">
              <a:off x="8166039" y="3965599"/>
              <a:ext cx="1897228" cy="1276804"/>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8" name="Google Shape;38;p4"/>
            <p:cNvGrpSpPr/>
            <p:nvPr/>
          </p:nvGrpSpPr>
          <p:grpSpPr>
            <a:xfrm>
              <a:off x="-202809" y="122824"/>
              <a:ext cx="780686" cy="833363"/>
              <a:chOff x="3703375" y="563125"/>
              <a:chExt cx="972575" cy="1038200"/>
            </a:xfrm>
          </p:grpSpPr>
          <p:sp>
            <p:nvSpPr>
              <p:cNvPr id="39" name="Google Shape;39;p4"/>
              <p:cNvSpPr/>
              <p:nvPr/>
            </p:nvSpPr>
            <p:spPr>
              <a:xfrm>
                <a:off x="4665200" y="1264200"/>
                <a:ext cx="75" cy="2325"/>
              </a:xfrm>
              <a:custGeom>
                <a:avLst/>
                <a:gdLst/>
                <a:ahLst/>
                <a:cxnLst/>
                <a:rect l="l" t="t" r="r" b="b"/>
                <a:pathLst>
                  <a:path w="3" h="93" extrusionOk="0">
                    <a:moveTo>
                      <a:pt x="1" y="1"/>
                    </a:moveTo>
                    <a:cubicBezTo>
                      <a:pt x="1" y="30"/>
                      <a:pt x="1" y="61"/>
                      <a:pt x="2" y="92"/>
                    </a:cubicBezTo>
                    <a:cubicBezTo>
                      <a:pt x="2" y="61"/>
                      <a:pt x="1" y="30"/>
                      <a:pt x="1"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4"/>
              <p:cNvSpPr/>
              <p:nvPr/>
            </p:nvSpPr>
            <p:spPr>
              <a:xfrm>
                <a:off x="4665125" y="1260175"/>
                <a:ext cx="100" cy="4075"/>
              </a:xfrm>
              <a:custGeom>
                <a:avLst/>
                <a:gdLst/>
                <a:ahLst/>
                <a:cxnLst/>
                <a:rect l="l" t="t" r="r" b="b"/>
                <a:pathLst>
                  <a:path w="4" h="163" extrusionOk="0">
                    <a:moveTo>
                      <a:pt x="0" y="0"/>
                    </a:moveTo>
                    <a:lnTo>
                      <a:pt x="0" y="0"/>
                    </a:lnTo>
                    <a:cubicBezTo>
                      <a:pt x="1" y="54"/>
                      <a:pt x="1" y="107"/>
                      <a:pt x="4" y="163"/>
                    </a:cubicBezTo>
                    <a:cubicBezTo>
                      <a:pt x="1" y="107"/>
                      <a:pt x="1" y="53"/>
                      <a:pt x="0"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4"/>
              <p:cNvSpPr/>
              <p:nvPr/>
            </p:nvSpPr>
            <p:spPr>
              <a:xfrm>
                <a:off x="4665250" y="1266500"/>
                <a:ext cx="25" cy="875"/>
              </a:xfrm>
              <a:custGeom>
                <a:avLst/>
                <a:gdLst/>
                <a:ahLst/>
                <a:cxnLst/>
                <a:rect l="l" t="t" r="r" b="b"/>
                <a:pathLst>
                  <a:path w="1" h="35" extrusionOk="0">
                    <a:moveTo>
                      <a:pt x="0" y="0"/>
                    </a:moveTo>
                    <a:lnTo>
                      <a:pt x="0" y="35"/>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4"/>
              <p:cNvSpPr/>
              <p:nvPr/>
            </p:nvSpPr>
            <p:spPr>
              <a:xfrm>
                <a:off x="3703375" y="563125"/>
                <a:ext cx="972575" cy="1038200"/>
              </a:xfrm>
              <a:custGeom>
                <a:avLst/>
                <a:gdLst/>
                <a:ahLst/>
                <a:cxnLst/>
                <a:rect l="l" t="t" r="r" b="b"/>
                <a:pathLst>
                  <a:path w="38903" h="41528" extrusionOk="0">
                    <a:moveTo>
                      <a:pt x="15288" y="625"/>
                    </a:moveTo>
                    <a:cubicBezTo>
                      <a:pt x="15534" y="625"/>
                      <a:pt x="15781" y="634"/>
                      <a:pt x="16027" y="651"/>
                    </a:cubicBezTo>
                    <a:cubicBezTo>
                      <a:pt x="16233" y="674"/>
                      <a:pt x="16439" y="701"/>
                      <a:pt x="16642" y="738"/>
                    </a:cubicBezTo>
                    <a:cubicBezTo>
                      <a:pt x="17150" y="824"/>
                      <a:pt x="17650" y="948"/>
                      <a:pt x="18145" y="1090"/>
                    </a:cubicBezTo>
                    <a:cubicBezTo>
                      <a:pt x="18044" y="1127"/>
                      <a:pt x="17943" y="1166"/>
                      <a:pt x="17842" y="1206"/>
                    </a:cubicBezTo>
                    <a:cubicBezTo>
                      <a:pt x="17470" y="1357"/>
                      <a:pt x="17103" y="1525"/>
                      <a:pt x="16744" y="1708"/>
                    </a:cubicBezTo>
                    <a:cubicBezTo>
                      <a:pt x="16690" y="1683"/>
                      <a:pt x="16623" y="1655"/>
                      <a:pt x="16623" y="1655"/>
                    </a:cubicBezTo>
                    <a:cubicBezTo>
                      <a:pt x="16058" y="1415"/>
                      <a:pt x="15473" y="1215"/>
                      <a:pt x="14884" y="1042"/>
                    </a:cubicBezTo>
                    <a:cubicBezTo>
                      <a:pt x="14551" y="927"/>
                      <a:pt x="14215" y="821"/>
                      <a:pt x="13877" y="727"/>
                    </a:cubicBezTo>
                    <a:cubicBezTo>
                      <a:pt x="14344" y="658"/>
                      <a:pt x="14816" y="625"/>
                      <a:pt x="15288" y="625"/>
                    </a:cubicBezTo>
                    <a:close/>
                    <a:moveTo>
                      <a:pt x="23706" y="198"/>
                    </a:moveTo>
                    <a:cubicBezTo>
                      <a:pt x="24340" y="198"/>
                      <a:pt x="24974" y="257"/>
                      <a:pt x="25593" y="387"/>
                    </a:cubicBezTo>
                    <a:cubicBezTo>
                      <a:pt x="24904" y="514"/>
                      <a:pt x="24224" y="686"/>
                      <a:pt x="23560" y="907"/>
                    </a:cubicBezTo>
                    <a:cubicBezTo>
                      <a:pt x="22815" y="1153"/>
                      <a:pt x="22092" y="1461"/>
                      <a:pt x="21396" y="1821"/>
                    </a:cubicBezTo>
                    <a:cubicBezTo>
                      <a:pt x="21356" y="1803"/>
                      <a:pt x="21315" y="1785"/>
                      <a:pt x="21315" y="1785"/>
                    </a:cubicBezTo>
                    <a:cubicBezTo>
                      <a:pt x="20638" y="1494"/>
                      <a:pt x="19938" y="1248"/>
                      <a:pt x="19228" y="1055"/>
                    </a:cubicBezTo>
                    <a:cubicBezTo>
                      <a:pt x="19440" y="974"/>
                      <a:pt x="19657" y="900"/>
                      <a:pt x="19873" y="830"/>
                    </a:cubicBezTo>
                    <a:cubicBezTo>
                      <a:pt x="20258" y="708"/>
                      <a:pt x="20648" y="599"/>
                      <a:pt x="21044" y="512"/>
                    </a:cubicBezTo>
                    <a:cubicBezTo>
                      <a:pt x="21592" y="385"/>
                      <a:pt x="22163" y="296"/>
                      <a:pt x="22723" y="243"/>
                    </a:cubicBezTo>
                    <a:cubicBezTo>
                      <a:pt x="22761" y="241"/>
                      <a:pt x="22799" y="237"/>
                      <a:pt x="22837" y="234"/>
                    </a:cubicBezTo>
                    <a:cubicBezTo>
                      <a:pt x="23126" y="210"/>
                      <a:pt x="23416" y="198"/>
                      <a:pt x="23706" y="198"/>
                    </a:cubicBezTo>
                    <a:close/>
                    <a:moveTo>
                      <a:pt x="18777" y="1292"/>
                    </a:moveTo>
                    <a:cubicBezTo>
                      <a:pt x="19536" y="1509"/>
                      <a:pt x="20279" y="1774"/>
                      <a:pt x="21009" y="2068"/>
                    </a:cubicBezTo>
                    <a:cubicBezTo>
                      <a:pt x="20912" y="2124"/>
                      <a:pt x="20818" y="2180"/>
                      <a:pt x="20723" y="2238"/>
                    </a:cubicBezTo>
                    <a:cubicBezTo>
                      <a:pt x="20226" y="2541"/>
                      <a:pt x="19744" y="2870"/>
                      <a:pt x="19289" y="3234"/>
                    </a:cubicBezTo>
                    <a:cubicBezTo>
                      <a:pt x="19280" y="3229"/>
                      <a:pt x="19273" y="3222"/>
                      <a:pt x="19264" y="3217"/>
                    </a:cubicBezTo>
                    <a:cubicBezTo>
                      <a:pt x="19255" y="3224"/>
                      <a:pt x="19246" y="3229"/>
                      <a:pt x="19238" y="3235"/>
                    </a:cubicBezTo>
                    <a:cubicBezTo>
                      <a:pt x="18584" y="2748"/>
                      <a:pt x="17890" y="2318"/>
                      <a:pt x="17170" y="1937"/>
                    </a:cubicBezTo>
                    <a:cubicBezTo>
                      <a:pt x="17245" y="1905"/>
                      <a:pt x="17318" y="1870"/>
                      <a:pt x="17392" y="1841"/>
                    </a:cubicBezTo>
                    <a:cubicBezTo>
                      <a:pt x="17847" y="1641"/>
                      <a:pt x="18310" y="1457"/>
                      <a:pt x="18777" y="1292"/>
                    </a:cubicBezTo>
                    <a:close/>
                    <a:moveTo>
                      <a:pt x="9105" y="8095"/>
                    </a:moveTo>
                    <a:cubicBezTo>
                      <a:pt x="9072" y="8133"/>
                      <a:pt x="9039" y="8171"/>
                      <a:pt x="9006" y="8209"/>
                    </a:cubicBezTo>
                    <a:lnTo>
                      <a:pt x="9006" y="8209"/>
                    </a:lnTo>
                    <a:cubicBezTo>
                      <a:pt x="9035" y="8175"/>
                      <a:pt x="9065" y="8141"/>
                      <a:pt x="9095" y="8107"/>
                    </a:cubicBezTo>
                    <a:cubicBezTo>
                      <a:pt x="9099" y="8103"/>
                      <a:pt x="9101" y="8099"/>
                      <a:pt x="9105" y="8095"/>
                    </a:cubicBezTo>
                    <a:close/>
                    <a:moveTo>
                      <a:pt x="26153" y="532"/>
                    </a:moveTo>
                    <a:cubicBezTo>
                      <a:pt x="26205" y="547"/>
                      <a:pt x="26366" y="590"/>
                      <a:pt x="26366" y="590"/>
                    </a:cubicBezTo>
                    <a:cubicBezTo>
                      <a:pt x="26492" y="621"/>
                      <a:pt x="26692" y="690"/>
                      <a:pt x="26817" y="728"/>
                    </a:cubicBezTo>
                    <a:cubicBezTo>
                      <a:pt x="26873" y="745"/>
                      <a:pt x="26988" y="790"/>
                      <a:pt x="27039" y="810"/>
                    </a:cubicBezTo>
                    <a:cubicBezTo>
                      <a:pt x="30831" y="2217"/>
                      <a:pt x="32454" y="6021"/>
                      <a:pt x="32952" y="9781"/>
                    </a:cubicBezTo>
                    <a:cubicBezTo>
                      <a:pt x="33033" y="10407"/>
                      <a:pt x="33088" y="11037"/>
                      <a:pt x="33115" y="11669"/>
                    </a:cubicBezTo>
                    <a:cubicBezTo>
                      <a:pt x="33120" y="11803"/>
                      <a:pt x="33124" y="11937"/>
                      <a:pt x="33128" y="12071"/>
                    </a:cubicBezTo>
                    <a:cubicBezTo>
                      <a:pt x="32855" y="11663"/>
                      <a:pt x="32562" y="11242"/>
                      <a:pt x="32285" y="10873"/>
                    </a:cubicBezTo>
                    <a:cubicBezTo>
                      <a:pt x="30889" y="8991"/>
                      <a:pt x="29252" y="7270"/>
                      <a:pt x="27450" y="5772"/>
                    </a:cubicBezTo>
                    <a:cubicBezTo>
                      <a:pt x="25667" y="4297"/>
                      <a:pt x="23709" y="3009"/>
                      <a:pt x="21588" y="2075"/>
                    </a:cubicBezTo>
                    <a:cubicBezTo>
                      <a:pt x="21907" y="1919"/>
                      <a:pt x="22228" y="1767"/>
                      <a:pt x="22552" y="1625"/>
                    </a:cubicBezTo>
                    <a:cubicBezTo>
                      <a:pt x="22919" y="1464"/>
                      <a:pt x="23291" y="1312"/>
                      <a:pt x="23669" y="1167"/>
                    </a:cubicBezTo>
                    <a:cubicBezTo>
                      <a:pt x="24478" y="895"/>
                      <a:pt x="25309" y="681"/>
                      <a:pt x="26153" y="532"/>
                    </a:cubicBezTo>
                    <a:close/>
                    <a:moveTo>
                      <a:pt x="13423" y="935"/>
                    </a:moveTo>
                    <a:cubicBezTo>
                      <a:pt x="14232" y="1141"/>
                      <a:pt x="15025" y="1415"/>
                      <a:pt x="15796" y="1734"/>
                    </a:cubicBezTo>
                    <a:cubicBezTo>
                      <a:pt x="15956" y="1799"/>
                      <a:pt x="16116" y="1869"/>
                      <a:pt x="16274" y="1940"/>
                    </a:cubicBezTo>
                    <a:cubicBezTo>
                      <a:pt x="14668" y="2789"/>
                      <a:pt x="13178" y="3845"/>
                      <a:pt x="11821" y="5049"/>
                    </a:cubicBezTo>
                    <a:cubicBezTo>
                      <a:pt x="11227" y="5572"/>
                      <a:pt x="10636" y="6143"/>
                      <a:pt x="10092" y="6715"/>
                    </a:cubicBezTo>
                    <a:cubicBezTo>
                      <a:pt x="8469" y="8418"/>
                      <a:pt x="7047" y="10313"/>
                      <a:pt x="5820" y="12318"/>
                    </a:cubicBezTo>
                    <a:cubicBezTo>
                      <a:pt x="5873" y="11274"/>
                      <a:pt x="6010" y="10236"/>
                      <a:pt x="6237" y="9216"/>
                    </a:cubicBezTo>
                    <a:cubicBezTo>
                      <a:pt x="6480" y="8220"/>
                      <a:pt x="6809" y="7244"/>
                      <a:pt x="7233" y="6307"/>
                    </a:cubicBezTo>
                    <a:cubicBezTo>
                      <a:pt x="7643" y="5389"/>
                      <a:pt x="8162" y="4507"/>
                      <a:pt x="8804" y="3732"/>
                    </a:cubicBezTo>
                    <a:cubicBezTo>
                      <a:pt x="9969" y="2305"/>
                      <a:pt x="11613" y="1287"/>
                      <a:pt x="13423" y="935"/>
                    </a:cubicBezTo>
                    <a:close/>
                    <a:moveTo>
                      <a:pt x="21459" y="2140"/>
                    </a:moveTo>
                    <a:cubicBezTo>
                      <a:pt x="22622" y="2670"/>
                      <a:pt x="23735" y="3309"/>
                      <a:pt x="24796" y="4022"/>
                    </a:cubicBezTo>
                    <a:lnTo>
                      <a:pt x="24801" y="4021"/>
                    </a:lnTo>
                    <a:cubicBezTo>
                      <a:pt x="24810" y="4027"/>
                      <a:pt x="24819" y="4033"/>
                      <a:pt x="24828" y="4039"/>
                    </a:cubicBezTo>
                    <a:lnTo>
                      <a:pt x="24828" y="4039"/>
                    </a:lnTo>
                    <a:cubicBezTo>
                      <a:pt x="24881" y="4075"/>
                      <a:pt x="24931" y="4111"/>
                      <a:pt x="24983" y="4146"/>
                    </a:cubicBezTo>
                    <a:cubicBezTo>
                      <a:pt x="24953" y="4125"/>
                      <a:pt x="24923" y="4104"/>
                      <a:pt x="24892" y="4083"/>
                    </a:cubicBezTo>
                    <a:lnTo>
                      <a:pt x="24892" y="4083"/>
                    </a:lnTo>
                    <a:cubicBezTo>
                      <a:pt x="25381" y="4414"/>
                      <a:pt x="25862" y="4764"/>
                      <a:pt x="26335" y="5132"/>
                    </a:cubicBezTo>
                    <a:cubicBezTo>
                      <a:pt x="26339" y="5135"/>
                      <a:pt x="26344" y="5139"/>
                      <a:pt x="26349" y="5142"/>
                    </a:cubicBezTo>
                    <a:lnTo>
                      <a:pt x="26349" y="5142"/>
                    </a:lnTo>
                    <a:cubicBezTo>
                      <a:pt x="26069" y="4926"/>
                      <a:pt x="25785" y="4714"/>
                      <a:pt x="25496" y="4507"/>
                    </a:cubicBezTo>
                    <a:lnTo>
                      <a:pt x="25496" y="4507"/>
                    </a:lnTo>
                    <a:cubicBezTo>
                      <a:pt x="25910" y="4808"/>
                      <a:pt x="26317" y="5118"/>
                      <a:pt x="26714" y="5440"/>
                    </a:cubicBezTo>
                    <a:cubicBezTo>
                      <a:pt x="27043" y="5708"/>
                      <a:pt x="27366" y="5986"/>
                      <a:pt x="27682" y="6268"/>
                    </a:cubicBezTo>
                    <a:cubicBezTo>
                      <a:pt x="27888" y="6450"/>
                      <a:pt x="28122" y="6673"/>
                      <a:pt x="28324" y="6859"/>
                    </a:cubicBezTo>
                    <a:cubicBezTo>
                      <a:pt x="28569" y="7094"/>
                      <a:pt x="28889" y="7404"/>
                      <a:pt x="29124" y="7646"/>
                    </a:cubicBezTo>
                    <a:cubicBezTo>
                      <a:pt x="29224" y="7747"/>
                      <a:pt x="29380" y="7900"/>
                      <a:pt x="29473" y="8002"/>
                    </a:cubicBezTo>
                    <a:cubicBezTo>
                      <a:pt x="29586" y="8125"/>
                      <a:pt x="29878" y="8431"/>
                      <a:pt x="29982" y="8549"/>
                    </a:cubicBezTo>
                    <a:cubicBezTo>
                      <a:pt x="30303" y="8904"/>
                      <a:pt x="30656" y="9311"/>
                      <a:pt x="30963" y="9680"/>
                    </a:cubicBezTo>
                    <a:cubicBezTo>
                      <a:pt x="31070" y="9809"/>
                      <a:pt x="31321" y="10126"/>
                      <a:pt x="31432" y="10261"/>
                    </a:cubicBezTo>
                    <a:cubicBezTo>
                      <a:pt x="31520" y="10375"/>
                      <a:pt x="31754" y="10681"/>
                      <a:pt x="31859" y="10821"/>
                    </a:cubicBezTo>
                    <a:cubicBezTo>
                      <a:pt x="32337" y="11469"/>
                      <a:pt x="32787" y="12136"/>
                      <a:pt x="33205" y="12821"/>
                    </a:cubicBezTo>
                    <a:cubicBezTo>
                      <a:pt x="33159" y="15165"/>
                      <a:pt x="32791" y="17498"/>
                      <a:pt x="32186" y="19761"/>
                    </a:cubicBezTo>
                    <a:cubicBezTo>
                      <a:pt x="32090" y="19486"/>
                      <a:pt x="31991" y="19212"/>
                      <a:pt x="31885" y="18939"/>
                    </a:cubicBezTo>
                    <a:cubicBezTo>
                      <a:pt x="31199" y="17138"/>
                      <a:pt x="30349" y="15396"/>
                      <a:pt x="29386" y="13727"/>
                    </a:cubicBezTo>
                    <a:cubicBezTo>
                      <a:pt x="28923" y="12920"/>
                      <a:pt x="28417" y="12115"/>
                      <a:pt x="27886" y="11353"/>
                    </a:cubicBezTo>
                    <a:cubicBezTo>
                      <a:pt x="27754" y="11170"/>
                      <a:pt x="27570" y="10916"/>
                      <a:pt x="27437" y="10732"/>
                    </a:cubicBezTo>
                    <a:cubicBezTo>
                      <a:pt x="27368" y="10641"/>
                      <a:pt x="27195" y="10419"/>
                      <a:pt x="27124" y="10327"/>
                    </a:cubicBezTo>
                    <a:cubicBezTo>
                      <a:pt x="27077" y="10264"/>
                      <a:pt x="26992" y="10152"/>
                      <a:pt x="26944" y="10092"/>
                    </a:cubicBezTo>
                    <a:cubicBezTo>
                      <a:pt x="26845" y="9971"/>
                      <a:pt x="26477" y="9512"/>
                      <a:pt x="26379" y="9400"/>
                    </a:cubicBezTo>
                    <a:cubicBezTo>
                      <a:pt x="24663" y="7366"/>
                      <a:pt x="22680" y="5552"/>
                      <a:pt x="20493" y="4036"/>
                    </a:cubicBezTo>
                    <a:cubicBezTo>
                      <a:pt x="20408" y="3978"/>
                      <a:pt x="20151" y="3804"/>
                      <a:pt x="20073" y="3749"/>
                    </a:cubicBezTo>
                    <a:cubicBezTo>
                      <a:pt x="20025" y="3715"/>
                      <a:pt x="19911" y="3642"/>
                      <a:pt x="19787" y="3562"/>
                    </a:cubicBezTo>
                    <a:cubicBezTo>
                      <a:pt x="19658" y="3475"/>
                      <a:pt x="19527" y="3390"/>
                      <a:pt x="19397" y="3306"/>
                    </a:cubicBezTo>
                    <a:cubicBezTo>
                      <a:pt x="19879" y="2981"/>
                      <a:pt x="20372" y="2674"/>
                      <a:pt x="20880" y="2391"/>
                    </a:cubicBezTo>
                    <a:cubicBezTo>
                      <a:pt x="20906" y="2377"/>
                      <a:pt x="20932" y="2364"/>
                      <a:pt x="20956" y="2349"/>
                    </a:cubicBezTo>
                    <a:cubicBezTo>
                      <a:pt x="21092" y="2282"/>
                      <a:pt x="21227" y="2216"/>
                      <a:pt x="21363" y="2152"/>
                    </a:cubicBezTo>
                    <a:cubicBezTo>
                      <a:pt x="21377" y="2158"/>
                      <a:pt x="21390" y="2164"/>
                      <a:pt x="21400" y="2168"/>
                    </a:cubicBezTo>
                    <a:cubicBezTo>
                      <a:pt x="21419" y="2159"/>
                      <a:pt x="21440" y="2149"/>
                      <a:pt x="21459" y="2140"/>
                    </a:cubicBezTo>
                    <a:close/>
                    <a:moveTo>
                      <a:pt x="28731" y="189"/>
                    </a:moveTo>
                    <a:cubicBezTo>
                      <a:pt x="33002" y="189"/>
                      <a:pt x="35975" y="2616"/>
                      <a:pt x="37281" y="6881"/>
                    </a:cubicBezTo>
                    <a:cubicBezTo>
                      <a:pt x="38372" y="10476"/>
                      <a:pt x="38180" y="14493"/>
                      <a:pt x="37442" y="18143"/>
                    </a:cubicBezTo>
                    <a:cubicBezTo>
                      <a:pt x="37322" y="18717"/>
                      <a:pt x="37186" y="19291"/>
                      <a:pt x="37037" y="19859"/>
                    </a:cubicBezTo>
                    <a:cubicBezTo>
                      <a:pt x="37002" y="19763"/>
                      <a:pt x="36968" y="19673"/>
                      <a:pt x="36937" y="19593"/>
                    </a:cubicBezTo>
                    <a:cubicBezTo>
                      <a:pt x="36046" y="17191"/>
                      <a:pt x="34868" y="14905"/>
                      <a:pt x="33504" y="12738"/>
                    </a:cubicBezTo>
                    <a:cubicBezTo>
                      <a:pt x="33502" y="12108"/>
                      <a:pt x="33475" y="11478"/>
                      <a:pt x="33418" y="10848"/>
                    </a:cubicBezTo>
                    <a:cubicBezTo>
                      <a:pt x="33303" y="9571"/>
                      <a:pt x="33079" y="8298"/>
                      <a:pt x="32698" y="7071"/>
                    </a:cubicBezTo>
                    <a:cubicBezTo>
                      <a:pt x="32239" y="5554"/>
                      <a:pt x="31534" y="4100"/>
                      <a:pt x="30481" y="2905"/>
                    </a:cubicBezTo>
                    <a:cubicBezTo>
                      <a:pt x="30427" y="2846"/>
                      <a:pt x="30284" y="2693"/>
                      <a:pt x="30234" y="2637"/>
                    </a:cubicBezTo>
                    <a:cubicBezTo>
                      <a:pt x="30155" y="2554"/>
                      <a:pt x="30013" y="2421"/>
                      <a:pt x="29933" y="2339"/>
                    </a:cubicBezTo>
                    <a:cubicBezTo>
                      <a:pt x="29833" y="2250"/>
                      <a:pt x="29718" y="2142"/>
                      <a:pt x="29614" y="2056"/>
                    </a:cubicBezTo>
                    <a:cubicBezTo>
                      <a:pt x="29554" y="2004"/>
                      <a:pt x="29390" y="1875"/>
                      <a:pt x="29331" y="1826"/>
                    </a:cubicBezTo>
                    <a:cubicBezTo>
                      <a:pt x="29181" y="1715"/>
                      <a:pt x="28993" y="1577"/>
                      <a:pt x="28835" y="1478"/>
                    </a:cubicBezTo>
                    <a:cubicBezTo>
                      <a:pt x="28686" y="1375"/>
                      <a:pt x="28526" y="1288"/>
                      <a:pt x="28371" y="1194"/>
                    </a:cubicBezTo>
                    <a:cubicBezTo>
                      <a:pt x="28293" y="1154"/>
                      <a:pt x="28182" y="1095"/>
                      <a:pt x="28104" y="1055"/>
                    </a:cubicBezTo>
                    <a:cubicBezTo>
                      <a:pt x="27980" y="990"/>
                      <a:pt x="27793" y="907"/>
                      <a:pt x="27666" y="848"/>
                    </a:cubicBezTo>
                    <a:cubicBezTo>
                      <a:pt x="27644" y="839"/>
                      <a:pt x="27615" y="827"/>
                      <a:pt x="27580" y="812"/>
                    </a:cubicBezTo>
                    <a:cubicBezTo>
                      <a:pt x="27284" y="687"/>
                      <a:pt x="26981" y="575"/>
                      <a:pt x="26677" y="485"/>
                    </a:cubicBezTo>
                    <a:cubicBezTo>
                      <a:pt x="26668" y="482"/>
                      <a:pt x="26660" y="481"/>
                      <a:pt x="26652" y="477"/>
                    </a:cubicBezTo>
                    <a:cubicBezTo>
                      <a:pt x="26638" y="472"/>
                      <a:pt x="26621" y="469"/>
                      <a:pt x="26607" y="464"/>
                    </a:cubicBezTo>
                    <a:cubicBezTo>
                      <a:pt x="26536" y="443"/>
                      <a:pt x="26465" y="424"/>
                      <a:pt x="26393" y="405"/>
                    </a:cubicBezTo>
                    <a:cubicBezTo>
                      <a:pt x="26794" y="335"/>
                      <a:pt x="27201" y="281"/>
                      <a:pt x="27607" y="243"/>
                    </a:cubicBezTo>
                    <a:cubicBezTo>
                      <a:pt x="27650" y="241"/>
                      <a:pt x="27691" y="236"/>
                      <a:pt x="27731" y="232"/>
                    </a:cubicBezTo>
                    <a:cubicBezTo>
                      <a:pt x="27759" y="230"/>
                      <a:pt x="27785" y="228"/>
                      <a:pt x="27812" y="225"/>
                    </a:cubicBezTo>
                    <a:cubicBezTo>
                      <a:pt x="27825" y="224"/>
                      <a:pt x="27837" y="224"/>
                      <a:pt x="27850" y="223"/>
                    </a:cubicBezTo>
                    <a:cubicBezTo>
                      <a:pt x="28149" y="200"/>
                      <a:pt x="28443" y="189"/>
                      <a:pt x="28731" y="189"/>
                    </a:cubicBezTo>
                    <a:close/>
                    <a:moveTo>
                      <a:pt x="10292" y="423"/>
                    </a:moveTo>
                    <a:cubicBezTo>
                      <a:pt x="11110" y="423"/>
                      <a:pt x="11966" y="522"/>
                      <a:pt x="12852" y="719"/>
                    </a:cubicBezTo>
                    <a:cubicBezTo>
                      <a:pt x="12346" y="848"/>
                      <a:pt x="11853" y="1025"/>
                      <a:pt x="11382" y="1248"/>
                    </a:cubicBezTo>
                    <a:cubicBezTo>
                      <a:pt x="9927" y="1928"/>
                      <a:pt x="8723" y="3074"/>
                      <a:pt x="7852" y="4412"/>
                    </a:cubicBezTo>
                    <a:cubicBezTo>
                      <a:pt x="7459" y="5012"/>
                      <a:pt x="7126" y="5656"/>
                      <a:pt x="6842" y="6315"/>
                    </a:cubicBezTo>
                    <a:cubicBezTo>
                      <a:pt x="5994" y="8278"/>
                      <a:pt x="5564" y="10410"/>
                      <a:pt x="5493" y="12542"/>
                    </a:cubicBezTo>
                    <a:cubicBezTo>
                      <a:pt x="4842" y="13584"/>
                      <a:pt x="4230" y="14649"/>
                      <a:pt x="3701" y="15759"/>
                    </a:cubicBezTo>
                    <a:cubicBezTo>
                      <a:pt x="3441" y="16254"/>
                      <a:pt x="3188" y="16770"/>
                      <a:pt x="2972" y="17284"/>
                    </a:cubicBezTo>
                    <a:cubicBezTo>
                      <a:pt x="2591" y="18176"/>
                      <a:pt x="2272" y="19098"/>
                      <a:pt x="2001" y="20029"/>
                    </a:cubicBezTo>
                    <a:cubicBezTo>
                      <a:pt x="1701" y="19041"/>
                      <a:pt x="1451" y="18029"/>
                      <a:pt x="1263" y="17004"/>
                    </a:cubicBezTo>
                    <a:cubicBezTo>
                      <a:pt x="760" y="14098"/>
                      <a:pt x="753" y="11108"/>
                      <a:pt x="1532" y="8253"/>
                    </a:cubicBezTo>
                    <a:cubicBezTo>
                      <a:pt x="1746" y="7470"/>
                      <a:pt x="2021" y="6702"/>
                      <a:pt x="2350" y="5960"/>
                    </a:cubicBezTo>
                    <a:cubicBezTo>
                      <a:pt x="2644" y="5289"/>
                      <a:pt x="3003" y="4638"/>
                      <a:pt x="3422" y="4036"/>
                    </a:cubicBezTo>
                    <a:cubicBezTo>
                      <a:pt x="3984" y="3225"/>
                      <a:pt x="4675" y="2493"/>
                      <a:pt x="5478" y="1918"/>
                    </a:cubicBezTo>
                    <a:cubicBezTo>
                      <a:pt x="6278" y="1340"/>
                      <a:pt x="7194" y="919"/>
                      <a:pt x="8152" y="681"/>
                    </a:cubicBezTo>
                    <a:cubicBezTo>
                      <a:pt x="8493" y="593"/>
                      <a:pt x="8841" y="531"/>
                      <a:pt x="9189" y="486"/>
                    </a:cubicBezTo>
                    <a:cubicBezTo>
                      <a:pt x="9549" y="444"/>
                      <a:pt x="9916" y="423"/>
                      <a:pt x="10292" y="423"/>
                    </a:cubicBezTo>
                    <a:close/>
                    <a:moveTo>
                      <a:pt x="16754" y="2051"/>
                    </a:moveTo>
                    <a:cubicBezTo>
                      <a:pt x="17528" y="2429"/>
                      <a:pt x="18279" y="2853"/>
                      <a:pt x="19007" y="3314"/>
                    </a:cubicBezTo>
                    <a:cubicBezTo>
                      <a:pt x="16803" y="4796"/>
                      <a:pt x="14851" y="6640"/>
                      <a:pt x="13164" y="8686"/>
                    </a:cubicBezTo>
                    <a:cubicBezTo>
                      <a:pt x="11872" y="10242"/>
                      <a:pt x="10715" y="11923"/>
                      <a:pt x="9698" y="13671"/>
                    </a:cubicBezTo>
                    <a:cubicBezTo>
                      <a:pt x="9299" y="14363"/>
                      <a:pt x="8913" y="15072"/>
                      <a:pt x="8571" y="15795"/>
                    </a:cubicBezTo>
                    <a:cubicBezTo>
                      <a:pt x="8204" y="16477"/>
                      <a:pt x="7887" y="17187"/>
                      <a:pt x="7607" y="17906"/>
                    </a:cubicBezTo>
                    <a:cubicBezTo>
                      <a:pt x="7319" y="18646"/>
                      <a:pt x="7069" y="19400"/>
                      <a:pt x="6854" y="20162"/>
                    </a:cubicBezTo>
                    <a:cubicBezTo>
                      <a:pt x="6205" y="17997"/>
                      <a:pt x="5796" y="15707"/>
                      <a:pt x="5757" y="13462"/>
                    </a:cubicBezTo>
                    <a:cubicBezTo>
                      <a:pt x="5757" y="13208"/>
                      <a:pt x="5762" y="12951"/>
                      <a:pt x="5769" y="12697"/>
                    </a:cubicBezTo>
                    <a:cubicBezTo>
                      <a:pt x="5782" y="12678"/>
                      <a:pt x="5792" y="12659"/>
                      <a:pt x="5805" y="12639"/>
                    </a:cubicBezTo>
                    <a:lnTo>
                      <a:pt x="5807" y="12595"/>
                    </a:lnTo>
                    <a:cubicBezTo>
                      <a:pt x="5807" y="12579"/>
                      <a:pt x="5809" y="12563"/>
                      <a:pt x="5809" y="12546"/>
                    </a:cubicBezTo>
                    <a:cubicBezTo>
                      <a:pt x="6700" y="11130"/>
                      <a:pt x="7685" y="9771"/>
                      <a:pt x="8764" y="8491"/>
                    </a:cubicBezTo>
                    <a:cubicBezTo>
                      <a:pt x="8892" y="8340"/>
                      <a:pt x="9020" y="8192"/>
                      <a:pt x="9149" y="8048"/>
                    </a:cubicBezTo>
                    <a:cubicBezTo>
                      <a:pt x="9402" y="7765"/>
                      <a:pt x="9660" y="7488"/>
                      <a:pt x="9923" y="7215"/>
                    </a:cubicBezTo>
                    <a:cubicBezTo>
                      <a:pt x="10493" y="6624"/>
                      <a:pt x="11112" y="6030"/>
                      <a:pt x="11729" y="5487"/>
                    </a:cubicBezTo>
                    <a:cubicBezTo>
                      <a:pt x="11859" y="5373"/>
                      <a:pt x="12048" y="5212"/>
                      <a:pt x="12181" y="5098"/>
                    </a:cubicBezTo>
                    <a:cubicBezTo>
                      <a:pt x="12363" y="4946"/>
                      <a:pt x="12548" y="4795"/>
                      <a:pt x="12732" y="4644"/>
                    </a:cubicBezTo>
                    <a:cubicBezTo>
                      <a:pt x="13955" y="3667"/>
                      <a:pt x="15271" y="2809"/>
                      <a:pt x="16661" y="2096"/>
                    </a:cubicBezTo>
                    <a:cubicBezTo>
                      <a:pt x="16692" y="2082"/>
                      <a:pt x="16723" y="2066"/>
                      <a:pt x="16754" y="2051"/>
                    </a:cubicBezTo>
                    <a:close/>
                    <a:moveTo>
                      <a:pt x="33530" y="13500"/>
                    </a:moveTo>
                    <a:cubicBezTo>
                      <a:pt x="34153" y="14546"/>
                      <a:pt x="34739" y="15617"/>
                      <a:pt x="35277" y="16710"/>
                    </a:cubicBezTo>
                    <a:cubicBezTo>
                      <a:pt x="35891" y="17956"/>
                      <a:pt x="36445" y="19232"/>
                      <a:pt x="36915" y="20539"/>
                    </a:cubicBezTo>
                    <a:cubicBezTo>
                      <a:pt x="36706" y="21305"/>
                      <a:pt x="36468" y="22066"/>
                      <a:pt x="36198" y="22815"/>
                    </a:cubicBezTo>
                    <a:cubicBezTo>
                      <a:pt x="35717" y="24067"/>
                      <a:pt x="35156" y="25293"/>
                      <a:pt x="34508" y="26467"/>
                    </a:cubicBezTo>
                    <a:cubicBezTo>
                      <a:pt x="34236" y="26964"/>
                      <a:pt x="33953" y="27457"/>
                      <a:pt x="33662" y="27942"/>
                    </a:cubicBezTo>
                    <a:cubicBezTo>
                      <a:pt x="33651" y="25379"/>
                      <a:pt x="33134" y="22842"/>
                      <a:pt x="32337" y="20412"/>
                    </a:cubicBezTo>
                    <a:cubicBezTo>
                      <a:pt x="32970" y="18298"/>
                      <a:pt x="33386" y="16114"/>
                      <a:pt x="33511" y="13907"/>
                    </a:cubicBezTo>
                    <a:cubicBezTo>
                      <a:pt x="33518" y="13772"/>
                      <a:pt x="33524" y="13635"/>
                      <a:pt x="33530" y="13500"/>
                    </a:cubicBezTo>
                    <a:close/>
                    <a:moveTo>
                      <a:pt x="5518" y="13224"/>
                    </a:moveTo>
                    <a:cubicBezTo>
                      <a:pt x="5525" y="14124"/>
                      <a:pt x="5591" y="15022"/>
                      <a:pt x="5707" y="15914"/>
                    </a:cubicBezTo>
                    <a:cubicBezTo>
                      <a:pt x="5917" y="17491"/>
                      <a:pt x="6281" y="19046"/>
                      <a:pt x="6772" y="20561"/>
                    </a:cubicBezTo>
                    <a:cubicBezTo>
                      <a:pt x="6763" y="20597"/>
                      <a:pt x="6752" y="20634"/>
                      <a:pt x="6743" y="20672"/>
                    </a:cubicBezTo>
                    <a:lnTo>
                      <a:pt x="6756" y="20717"/>
                    </a:lnTo>
                    <a:cubicBezTo>
                      <a:pt x="6762" y="20739"/>
                      <a:pt x="6770" y="20762"/>
                      <a:pt x="6776" y="20784"/>
                    </a:cubicBezTo>
                    <a:cubicBezTo>
                      <a:pt x="6065" y="23194"/>
                      <a:pt x="5665" y="25708"/>
                      <a:pt x="5620" y="28222"/>
                    </a:cubicBezTo>
                    <a:cubicBezTo>
                      <a:pt x="5324" y="27707"/>
                      <a:pt x="5040" y="27187"/>
                      <a:pt x="4764" y="26660"/>
                    </a:cubicBezTo>
                    <a:cubicBezTo>
                      <a:pt x="3750" y="24698"/>
                      <a:pt x="2879" y="22658"/>
                      <a:pt x="2223" y="20549"/>
                    </a:cubicBezTo>
                    <a:cubicBezTo>
                      <a:pt x="2674" y="18972"/>
                      <a:pt x="3246" y="17427"/>
                      <a:pt x="4022" y="15979"/>
                    </a:cubicBezTo>
                    <a:cubicBezTo>
                      <a:pt x="4382" y="15225"/>
                      <a:pt x="4782" y="14488"/>
                      <a:pt x="5198" y="13764"/>
                    </a:cubicBezTo>
                    <a:cubicBezTo>
                      <a:pt x="5304" y="13584"/>
                      <a:pt x="5410" y="13403"/>
                      <a:pt x="5518" y="13224"/>
                    </a:cubicBezTo>
                    <a:close/>
                    <a:moveTo>
                      <a:pt x="38475" y="28173"/>
                    </a:moveTo>
                    <a:cubicBezTo>
                      <a:pt x="38478" y="28499"/>
                      <a:pt x="38472" y="28826"/>
                      <a:pt x="38457" y="29151"/>
                    </a:cubicBezTo>
                    <a:lnTo>
                      <a:pt x="38457" y="29151"/>
                    </a:lnTo>
                    <a:cubicBezTo>
                      <a:pt x="38472" y="28826"/>
                      <a:pt x="38478" y="28499"/>
                      <a:pt x="38475" y="28173"/>
                    </a:cubicBezTo>
                    <a:close/>
                    <a:moveTo>
                      <a:pt x="19266" y="3520"/>
                    </a:moveTo>
                    <a:cubicBezTo>
                      <a:pt x="21627" y="5022"/>
                      <a:pt x="23762" y="6876"/>
                      <a:pt x="25614" y="8973"/>
                    </a:cubicBezTo>
                    <a:cubicBezTo>
                      <a:pt x="26425" y="9895"/>
                      <a:pt x="27214" y="10905"/>
                      <a:pt x="27899" y="11924"/>
                    </a:cubicBezTo>
                    <a:cubicBezTo>
                      <a:pt x="28286" y="12495"/>
                      <a:pt x="28653" y="13087"/>
                      <a:pt x="29004" y="13685"/>
                    </a:cubicBezTo>
                    <a:cubicBezTo>
                      <a:pt x="29323" y="14240"/>
                      <a:pt x="29627" y="14803"/>
                      <a:pt x="29922" y="15369"/>
                    </a:cubicBezTo>
                    <a:cubicBezTo>
                      <a:pt x="30541" y="16565"/>
                      <a:pt x="31107" y="17800"/>
                      <a:pt x="31594" y="19054"/>
                    </a:cubicBezTo>
                    <a:cubicBezTo>
                      <a:pt x="31705" y="19341"/>
                      <a:pt x="31844" y="19713"/>
                      <a:pt x="31947" y="20002"/>
                    </a:cubicBezTo>
                    <a:cubicBezTo>
                      <a:pt x="31984" y="20107"/>
                      <a:pt x="32040" y="20267"/>
                      <a:pt x="32095" y="20421"/>
                    </a:cubicBezTo>
                    <a:cubicBezTo>
                      <a:pt x="31508" y="22439"/>
                      <a:pt x="30739" y="24407"/>
                      <a:pt x="29742" y="26258"/>
                    </a:cubicBezTo>
                    <a:cubicBezTo>
                      <a:pt x="29625" y="26477"/>
                      <a:pt x="29505" y="26695"/>
                      <a:pt x="29382" y="26911"/>
                    </a:cubicBezTo>
                    <a:cubicBezTo>
                      <a:pt x="29349" y="26970"/>
                      <a:pt x="29314" y="27031"/>
                      <a:pt x="29278" y="27090"/>
                    </a:cubicBezTo>
                    <a:cubicBezTo>
                      <a:pt x="29154" y="27306"/>
                      <a:pt x="28966" y="27624"/>
                      <a:pt x="28837" y="27837"/>
                    </a:cubicBezTo>
                    <a:cubicBezTo>
                      <a:pt x="27579" y="29910"/>
                      <a:pt x="26144" y="31884"/>
                      <a:pt x="24496" y="33669"/>
                    </a:cubicBezTo>
                    <a:cubicBezTo>
                      <a:pt x="23751" y="34470"/>
                      <a:pt x="22960" y="35236"/>
                      <a:pt x="22125" y="35943"/>
                    </a:cubicBezTo>
                    <a:cubicBezTo>
                      <a:pt x="21977" y="36068"/>
                      <a:pt x="21741" y="36264"/>
                      <a:pt x="21590" y="36382"/>
                    </a:cubicBezTo>
                    <a:cubicBezTo>
                      <a:pt x="20892" y="36942"/>
                      <a:pt x="20158" y="37456"/>
                      <a:pt x="19399" y="37926"/>
                    </a:cubicBezTo>
                    <a:cubicBezTo>
                      <a:pt x="17215" y="36451"/>
                      <a:pt x="15214" y="34696"/>
                      <a:pt x="13492" y="32697"/>
                    </a:cubicBezTo>
                    <a:cubicBezTo>
                      <a:pt x="12790" y="31871"/>
                      <a:pt x="12132" y="31001"/>
                      <a:pt x="11565" y="30078"/>
                    </a:cubicBezTo>
                    <a:cubicBezTo>
                      <a:pt x="11319" y="29721"/>
                      <a:pt x="11084" y="29349"/>
                      <a:pt x="10856" y="28979"/>
                    </a:cubicBezTo>
                    <a:cubicBezTo>
                      <a:pt x="9834" y="27304"/>
                      <a:pt x="8931" y="25521"/>
                      <a:pt x="8176" y="23711"/>
                    </a:cubicBezTo>
                    <a:cubicBezTo>
                      <a:pt x="7768" y="22723"/>
                      <a:pt x="7385" y="21691"/>
                      <a:pt x="7076" y="20668"/>
                    </a:cubicBezTo>
                    <a:cubicBezTo>
                      <a:pt x="7465" y="19281"/>
                      <a:pt x="7952" y="17920"/>
                      <a:pt x="8585" y="16627"/>
                    </a:cubicBezTo>
                    <a:cubicBezTo>
                      <a:pt x="8687" y="16417"/>
                      <a:pt x="8803" y="16196"/>
                      <a:pt x="8913" y="15991"/>
                    </a:cubicBezTo>
                    <a:lnTo>
                      <a:pt x="8923" y="15972"/>
                    </a:lnTo>
                    <a:lnTo>
                      <a:pt x="8927" y="15964"/>
                    </a:lnTo>
                    <a:lnTo>
                      <a:pt x="8930" y="15959"/>
                    </a:lnTo>
                    <a:lnTo>
                      <a:pt x="8933" y="15950"/>
                    </a:lnTo>
                    <a:lnTo>
                      <a:pt x="8971" y="15874"/>
                    </a:lnTo>
                    <a:cubicBezTo>
                      <a:pt x="9888" y="14013"/>
                      <a:pt x="10998" y="12246"/>
                      <a:pt x="12214" y="10565"/>
                    </a:cubicBezTo>
                    <a:cubicBezTo>
                      <a:pt x="13139" y="9302"/>
                      <a:pt x="14148" y="8076"/>
                      <a:pt x="15238" y="6952"/>
                    </a:cubicBezTo>
                    <a:cubicBezTo>
                      <a:pt x="16174" y="5990"/>
                      <a:pt x="17177" y="5079"/>
                      <a:pt x="18244" y="4262"/>
                    </a:cubicBezTo>
                    <a:cubicBezTo>
                      <a:pt x="18487" y="4076"/>
                      <a:pt x="18807" y="3838"/>
                      <a:pt x="19058" y="3666"/>
                    </a:cubicBezTo>
                    <a:cubicBezTo>
                      <a:pt x="19058" y="3666"/>
                      <a:pt x="19189" y="3573"/>
                      <a:pt x="19266" y="3520"/>
                    </a:cubicBezTo>
                    <a:close/>
                    <a:moveTo>
                      <a:pt x="35405" y="37748"/>
                    </a:moveTo>
                    <a:cubicBezTo>
                      <a:pt x="35354" y="37811"/>
                      <a:pt x="35307" y="37876"/>
                      <a:pt x="35256" y="37940"/>
                    </a:cubicBezTo>
                    <a:cubicBezTo>
                      <a:pt x="35292" y="37890"/>
                      <a:pt x="35349" y="37818"/>
                      <a:pt x="35405" y="37748"/>
                    </a:cubicBezTo>
                    <a:close/>
                    <a:moveTo>
                      <a:pt x="34456" y="38881"/>
                    </a:moveTo>
                    <a:cubicBezTo>
                      <a:pt x="34452" y="38884"/>
                      <a:pt x="34448" y="38889"/>
                      <a:pt x="34444" y="38893"/>
                    </a:cubicBezTo>
                    <a:lnTo>
                      <a:pt x="34444" y="38893"/>
                    </a:lnTo>
                    <a:cubicBezTo>
                      <a:pt x="34448" y="38889"/>
                      <a:pt x="34452" y="38885"/>
                      <a:pt x="34456" y="38881"/>
                    </a:cubicBezTo>
                    <a:close/>
                    <a:moveTo>
                      <a:pt x="34334" y="39013"/>
                    </a:moveTo>
                    <a:cubicBezTo>
                      <a:pt x="34313" y="39034"/>
                      <a:pt x="34293" y="39056"/>
                      <a:pt x="34272" y="39077"/>
                    </a:cubicBezTo>
                    <a:cubicBezTo>
                      <a:pt x="34292" y="39056"/>
                      <a:pt x="34313" y="39034"/>
                      <a:pt x="34334" y="39013"/>
                    </a:cubicBezTo>
                    <a:close/>
                    <a:moveTo>
                      <a:pt x="6859" y="21050"/>
                    </a:moveTo>
                    <a:cubicBezTo>
                      <a:pt x="6949" y="21337"/>
                      <a:pt x="7046" y="21624"/>
                      <a:pt x="7145" y="21911"/>
                    </a:cubicBezTo>
                    <a:cubicBezTo>
                      <a:pt x="7300" y="22369"/>
                      <a:pt x="7465" y="22824"/>
                      <a:pt x="7636" y="23273"/>
                    </a:cubicBezTo>
                    <a:cubicBezTo>
                      <a:pt x="8183" y="24697"/>
                      <a:pt x="8826" y="26106"/>
                      <a:pt x="9538" y="27453"/>
                    </a:cubicBezTo>
                    <a:cubicBezTo>
                      <a:pt x="10047" y="28401"/>
                      <a:pt x="10590" y="29347"/>
                      <a:pt x="11190" y="30239"/>
                    </a:cubicBezTo>
                    <a:cubicBezTo>
                      <a:pt x="11298" y="30398"/>
                      <a:pt x="11449" y="30650"/>
                      <a:pt x="11552" y="30811"/>
                    </a:cubicBezTo>
                    <a:cubicBezTo>
                      <a:pt x="11640" y="30940"/>
                      <a:pt x="11803" y="31176"/>
                      <a:pt x="11890" y="31305"/>
                    </a:cubicBezTo>
                    <a:cubicBezTo>
                      <a:pt x="11924" y="31355"/>
                      <a:pt x="12003" y="31461"/>
                      <a:pt x="12040" y="31514"/>
                    </a:cubicBezTo>
                    <a:cubicBezTo>
                      <a:pt x="12107" y="31604"/>
                      <a:pt x="12279" y="31843"/>
                      <a:pt x="12345" y="31927"/>
                    </a:cubicBezTo>
                    <a:cubicBezTo>
                      <a:pt x="12440" y="32048"/>
                      <a:pt x="12615" y="32274"/>
                      <a:pt x="12712" y="32399"/>
                    </a:cubicBezTo>
                    <a:cubicBezTo>
                      <a:pt x="12814" y="32522"/>
                      <a:pt x="12990" y="32733"/>
                      <a:pt x="13094" y="32858"/>
                    </a:cubicBezTo>
                    <a:cubicBezTo>
                      <a:pt x="14717" y="34765"/>
                      <a:pt x="16609" y="36439"/>
                      <a:pt x="18668" y="37859"/>
                    </a:cubicBezTo>
                    <a:cubicBezTo>
                      <a:pt x="18668" y="37859"/>
                      <a:pt x="18899" y="38013"/>
                      <a:pt x="19065" y="38126"/>
                    </a:cubicBezTo>
                    <a:cubicBezTo>
                      <a:pt x="18406" y="38522"/>
                      <a:pt x="17722" y="38882"/>
                      <a:pt x="17016" y="39193"/>
                    </a:cubicBezTo>
                    <a:cubicBezTo>
                      <a:pt x="14847" y="38090"/>
                      <a:pt x="12750" y="36669"/>
                      <a:pt x="10887" y="34999"/>
                    </a:cubicBezTo>
                    <a:cubicBezTo>
                      <a:pt x="9411" y="33627"/>
                      <a:pt x="8082" y="32118"/>
                      <a:pt x="7010" y="30543"/>
                    </a:cubicBezTo>
                    <a:cubicBezTo>
                      <a:pt x="6938" y="30432"/>
                      <a:pt x="6818" y="30254"/>
                      <a:pt x="6750" y="30143"/>
                    </a:cubicBezTo>
                    <a:cubicBezTo>
                      <a:pt x="6710" y="30078"/>
                      <a:pt x="6597" y="29894"/>
                      <a:pt x="6554" y="29836"/>
                    </a:cubicBezTo>
                    <a:cubicBezTo>
                      <a:pt x="6323" y="29496"/>
                      <a:pt x="6087" y="29120"/>
                      <a:pt x="5862" y="28756"/>
                    </a:cubicBezTo>
                    <a:cubicBezTo>
                      <a:pt x="5853" y="28059"/>
                      <a:pt x="5860" y="27355"/>
                      <a:pt x="5899" y="26659"/>
                    </a:cubicBezTo>
                    <a:cubicBezTo>
                      <a:pt x="5989" y="25372"/>
                      <a:pt x="6172" y="24079"/>
                      <a:pt x="6434" y="22816"/>
                    </a:cubicBezTo>
                    <a:cubicBezTo>
                      <a:pt x="6557" y="22222"/>
                      <a:pt x="6699" y="21634"/>
                      <a:pt x="6859" y="21050"/>
                    </a:cubicBezTo>
                    <a:close/>
                    <a:moveTo>
                      <a:pt x="32224" y="21119"/>
                    </a:moveTo>
                    <a:cubicBezTo>
                      <a:pt x="32940" y="23433"/>
                      <a:pt x="33379" y="25844"/>
                      <a:pt x="33366" y="28269"/>
                    </a:cubicBezTo>
                    <a:cubicBezTo>
                      <a:pt x="31381" y="31504"/>
                      <a:pt x="28927" y="34587"/>
                      <a:pt x="25898" y="36902"/>
                    </a:cubicBezTo>
                    <a:cubicBezTo>
                      <a:pt x="24580" y="37877"/>
                      <a:pt x="23153" y="38707"/>
                      <a:pt x="21639" y="39330"/>
                    </a:cubicBezTo>
                    <a:cubicBezTo>
                      <a:pt x="21622" y="39336"/>
                      <a:pt x="21596" y="39348"/>
                      <a:pt x="21568" y="39359"/>
                    </a:cubicBezTo>
                    <a:cubicBezTo>
                      <a:pt x="20879" y="38980"/>
                      <a:pt x="20208" y="38569"/>
                      <a:pt x="19555" y="38133"/>
                    </a:cubicBezTo>
                    <a:cubicBezTo>
                      <a:pt x="19778" y="37988"/>
                      <a:pt x="20004" y="37842"/>
                      <a:pt x="20226" y="37691"/>
                    </a:cubicBezTo>
                    <a:cubicBezTo>
                      <a:pt x="20564" y="37469"/>
                      <a:pt x="20897" y="37238"/>
                      <a:pt x="21218" y="37000"/>
                    </a:cubicBezTo>
                    <a:cubicBezTo>
                      <a:pt x="22240" y="36246"/>
                      <a:pt x="23200" y="35401"/>
                      <a:pt x="24098" y="34502"/>
                    </a:cubicBezTo>
                    <a:cubicBezTo>
                      <a:pt x="24911" y="33684"/>
                      <a:pt x="25680" y="32808"/>
                      <a:pt x="26398" y="31905"/>
                    </a:cubicBezTo>
                    <a:cubicBezTo>
                      <a:pt x="26966" y="31186"/>
                      <a:pt x="27523" y="30424"/>
                      <a:pt x="28034" y="29664"/>
                    </a:cubicBezTo>
                    <a:cubicBezTo>
                      <a:pt x="29127" y="28028"/>
                      <a:pt x="30133" y="26328"/>
                      <a:pt x="30939" y="24532"/>
                    </a:cubicBezTo>
                    <a:cubicBezTo>
                      <a:pt x="31439" y="23422"/>
                      <a:pt x="31865" y="22280"/>
                      <a:pt x="32224" y="21119"/>
                    </a:cubicBezTo>
                    <a:close/>
                    <a:moveTo>
                      <a:pt x="19431" y="38211"/>
                    </a:moveTo>
                    <a:cubicBezTo>
                      <a:pt x="19589" y="38316"/>
                      <a:pt x="19747" y="38419"/>
                      <a:pt x="19906" y="38522"/>
                    </a:cubicBezTo>
                    <a:cubicBezTo>
                      <a:pt x="20381" y="38832"/>
                      <a:pt x="20857" y="39141"/>
                      <a:pt x="21341" y="39437"/>
                    </a:cubicBezTo>
                    <a:cubicBezTo>
                      <a:pt x="21194" y="39485"/>
                      <a:pt x="21047" y="39530"/>
                      <a:pt x="20900" y="39575"/>
                    </a:cubicBezTo>
                    <a:cubicBezTo>
                      <a:pt x="20545" y="39683"/>
                      <a:pt x="20180" y="39785"/>
                      <a:pt x="19820" y="39878"/>
                    </a:cubicBezTo>
                    <a:cubicBezTo>
                      <a:pt x="19577" y="39941"/>
                      <a:pt x="19331" y="40001"/>
                      <a:pt x="19087" y="40057"/>
                    </a:cubicBezTo>
                    <a:cubicBezTo>
                      <a:pt x="19015" y="40029"/>
                      <a:pt x="18883" y="39980"/>
                      <a:pt x="18883" y="39980"/>
                    </a:cubicBezTo>
                    <a:cubicBezTo>
                      <a:pt x="18355" y="39780"/>
                      <a:pt x="17821" y="39571"/>
                      <a:pt x="17303" y="39348"/>
                    </a:cubicBezTo>
                    <a:cubicBezTo>
                      <a:pt x="17434" y="39281"/>
                      <a:pt x="17567" y="39211"/>
                      <a:pt x="17697" y="39141"/>
                    </a:cubicBezTo>
                    <a:cubicBezTo>
                      <a:pt x="17762" y="39107"/>
                      <a:pt x="17826" y="39072"/>
                      <a:pt x="17891" y="39037"/>
                    </a:cubicBezTo>
                    <a:cubicBezTo>
                      <a:pt x="18399" y="38794"/>
                      <a:pt x="18893" y="38529"/>
                      <a:pt x="19377" y="38243"/>
                    </a:cubicBezTo>
                    <a:cubicBezTo>
                      <a:pt x="19377" y="38243"/>
                      <a:pt x="19408" y="38225"/>
                      <a:pt x="19431" y="38211"/>
                    </a:cubicBezTo>
                    <a:close/>
                    <a:moveTo>
                      <a:pt x="6023" y="29607"/>
                    </a:moveTo>
                    <a:lnTo>
                      <a:pt x="6023" y="29607"/>
                    </a:lnTo>
                    <a:cubicBezTo>
                      <a:pt x="6127" y="29768"/>
                      <a:pt x="6236" y="29928"/>
                      <a:pt x="6345" y="30086"/>
                    </a:cubicBezTo>
                    <a:cubicBezTo>
                      <a:pt x="7584" y="32071"/>
                      <a:pt x="9189" y="33811"/>
                      <a:pt x="10938" y="35352"/>
                    </a:cubicBezTo>
                    <a:cubicBezTo>
                      <a:pt x="12692" y="36884"/>
                      <a:pt x="14623" y="38229"/>
                      <a:pt x="16712" y="39264"/>
                    </a:cubicBezTo>
                    <a:cubicBezTo>
                      <a:pt x="16738" y="39278"/>
                      <a:pt x="16765" y="39294"/>
                      <a:pt x="16790" y="39308"/>
                    </a:cubicBezTo>
                    <a:cubicBezTo>
                      <a:pt x="16188" y="39553"/>
                      <a:pt x="15575" y="39785"/>
                      <a:pt x="14955" y="39985"/>
                    </a:cubicBezTo>
                    <a:cubicBezTo>
                      <a:pt x="14472" y="40109"/>
                      <a:pt x="13984" y="40211"/>
                      <a:pt x="13493" y="40288"/>
                    </a:cubicBezTo>
                    <a:cubicBezTo>
                      <a:pt x="13039" y="40203"/>
                      <a:pt x="12587" y="40095"/>
                      <a:pt x="12139" y="39967"/>
                    </a:cubicBezTo>
                    <a:cubicBezTo>
                      <a:pt x="10164" y="39436"/>
                      <a:pt x="8589" y="38013"/>
                      <a:pt x="7650" y="36218"/>
                    </a:cubicBezTo>
                    <a:cubicBezTo>
                      <a:pt x="7394" y="35741"/>
                      <a:pt x="7175" y="35244"/>
                      <a:pt x="6989" y="34736"/>
                    </a:cubicBezTo>
                    <a:cubicBezTo>
                      <a:pt x="6534" y="33496"/>
                      <a:pt x="6268" y="32193"/>
                      <a:pt x="6125" y="30882"/>
                    </a:cubicBezTo>
                    <a:cubicBezTo>
                      <a:pt x="6078" y="30459"/>
                      <a:pt x="6043" y="30033"/>
                      <a:pt x="6023" y="29607"/>
                    </a:cubicBezTo>
                    <a:close/>
                    <a:moveTo>
                      <a:pt x="2022" y="21260"/>
                    </a:moveTo>
                    <a:cubicBezTo>
                      <a:pt x="2902" y="23938"/>
                      <a:pt x="4121" y="26504"/>
                      <a:pt x="5596" y="28905"/>
                    </a:cubicBezTo>
                    <a:cubicBezTo>
                      <a:pt x="5631" y="30234"/>
                      <a:pt x="5771" y="31563"/>
                      <a:pt x="6065" y="32862"/>
                    </a:cubicBezTo>
                    <a:cubicBezTo>
                      <a:pt x="6105" y="33052"/>
                      <a:pt x="6172" y="33307"/>
                      <a:pt x="6222" y="33496"/>
                    </a:cubicBezTo>
                    <a:cubicBezTo>
                      <a:pt x="6265" y="33649"/>
                      <a:pt x="6323" y="33857"/>
                      <a:pt x="6371" y="34008"/>
                    </a:cubicBezTo>
                    <a:cubicBezTo>
                      <a:pt x="7286" y="36991"/>
                      <a:pt x="9119" y="39490"/>
                      <a:pt x="12290" y="40224"/>
                    </a:cubicBezTo>
                    <a:cubicBezTo>
                      <a:pt x="12557" y="40290"/>
                      <a:pt x="12826" y="40349"/>
                      <a:pt x="13097" y="40401"/>
                    </a:cubicBezTo>
                    <a:cubicBezTo>
                      <a:pt x="12982" y="40419"/>
                      <a:pt x="12832" y="40439"/>
                      <a:pt x="12832" y="40439"/>
                    </a:cubicBezTo>
                    <a:cubicBezTo>
                      <a:pt x="12225" y="40520"/>
                      <a:pt x="11613" y="40560"/>
                      <a:pt x="11000" y="40560"/>
                    </a:cubicBezTo>
                    <a:cubicBezTo>
                      <a:pt x="10065" y="40560"/>
                      <a:pt x="9130" y="40467"/>
                      <a:pt x="8214" y="40284"/>
                    </a:cubicBezTo>
                    <a:cubicBezTo>
                      <a:pt x="7895" y="40220"/>
                      <a:pt x="7579" y="40145"/>
                      <a:pt x="7267" y="40057"/>
                    </a:cubicBezTo>
                    <a:cubicBezTo>
                      <a:pt x="4582" y="39332"/>
                      <a:pt x="2959" y="37347"/>
                      <a:pt x="2040" y="34917"/>
                    </a:cubicBezTo>
                    <a:cubicBezTo>
                      <a:pt x="2038" y="34915"/>
                      <a:pt x="2038" y="34914"/>
                      <a:pt x="2036" y="34910"/>
                    </a:cubicBezTo>
                    <a:cubicBezTo>
                      <a:pt x="1998" y="34797"/>
                      <a:pt x="1900" y="34537"/>
                      <a:pt x="1867" y="34425"/>
                    </a:cubicBezTo>
                    <a:cubicBezTo>
                      <a:pt x="1841" y="34343"/>
                      <a:pt x="1790" y="34179"/>
                      <a:pt x="1763" y="34098"/>
                    </a:cubicBezTo>
                    <a:cubicBezTo>
                      <a:pt x="1728" y="33980"/>
                      <a:pt x="1676" y="33805"/>
                      <a:pt x="1644" y="33688"/>
                    </a:cubicBezTo>
                    <a:cubicBezTo>
                      <a:pt x="1094" y="31619"/>
                      <a:pt x="967" y="29456"/>
                      <a:pt x="1073" y="27324"/>
                    </a:cubicBezTo>
                    <a:cubicBezTo>
                      <a:pt x="1134" y="26134"/>
                      <a:pt x="1273" y="24934"/>
                      <a:pt x="1479" y="23760"/>
                    </a:cubicBezTo>
                    <a:cubicBezTo>
                      <a:pt x="1545" y="23380"/>
                      <a:pt x="1625" y="22963"/>
                      <a:pt x="1706" y="22586"/>
                    </a:cubicBezTo>
                    <a:cubicBezTo>
                      <a:pt x="1801" y="22145"/>
                      <a:pt x="1907" y="21699"/>
                      <a:pt x="2022" y="21260"/>
                    </a:cubicBezTo>
                    <a:close/>
                    <a:moveTo>
                      <a:pt x="16983" y="39576"/>
                    </a:moveTo>
                    <a:cubicBezTo>
                      <a:pt x="17355" y="39761"/>
                      <a:pt x="17737" y="39930"/>
                      <a:pt x="18123" y="40079"/>
                    </a:cubicBezTo>
                    <a:cubicBezTo>
                      <a:pt x="18270" y="40136"/>
                      <a:pt x="18416" y="40192"/>
                      <a:pt x="18564" y="40244"/>
                    </a:cubicBezTo>
                    <a:cubicBezTo>
                      <a:pt x="18130" y="40349"/>
                      <a:pt x="17686" y="40433"/>
                      <a:pt x="17239" y="40488"/>
                    </a:cubicBezTo>
                    <a:cubicBezTo>
                      <a:pt x="16815" y="40541"/>
                      <a:pt x="16362" y="40568"/>
                      <a:pt x="15935" y="40568"/>
                    </a:cubicBezTo>
                    <a:cubicBezTo>
                      <a:pt x="15309" y="40568"/>
                      <a:pt x="14681" y="40510"/>
                      <a:pt x="14066" y="40402"/>
                    </a:cubicBezTo>
                    <a:cubicBezTo>
                      <a:pt x="14238" y="40375"/>
                      <a:pt x="14410" y="40345"/>
                      <a:pt x="14583" y="40309"/>
                    </a:cubicBezTo>
                    <a:cubicBezTo>
                      <a:pt x="15404" y="40149"/>
                      <a:pt x="16212" y="39903"/>
                      <a:pt x="16983" y="39576"/>
                    </a:cubicBezTo>
                    <a:close/>
                    <a:moveTo>
                      <a:pt x="33418" y="28738"/>
                    </a:moveTo>
                    <a:lnTo>
                      <a:pt x="33418" y="28738"/>
                    </a:lnTo>
                    <a:cubicBezTo>
                      <a:pt x="33379" y="29896"/>
                      <a:pt x="33233" y="31051"/>
                      <a:pt x="32966" y="32177"/>
                    </a:cubicBezTo>
                    <a:cubicBezTo>
                      <a:pt x="32639" y="33431"/>
                      <a:pt x="32163" y="34643"/>
                      <a:pt x="31520" y="35772"/>
                    </a:cubicBezTo>
                    <a:cubicBezTo>
                      <a:pt x="30595" y="37384"/>
                      <a:pt x="29091" y="39308"/>
                      <a:pt x="27433" y="40181"/>
                    </a:cubicBezTo>
                    <a:cubicBezTo>
                      <a:pt x="26878" y="40477"/>
                      <a:pt x="26279" y="40693"/>
                      <a:pt x="25664" y="40830"/>
                    </a:cubicBezTo>
                    <a:cubicBezTo>
                      <a:pt x="25340" y="40745"/>
                      <a:pt x="25019" y="40648"/>
                      <a:pt x="24702" y="40543"/>
                    </a:cubicBezTo>
                    <a:cubicBezTo>
                      <a:pt x="24040" y="40323"/>
                      <a:pt x="23393" y="40063"/>
                      <a:pt x="22760" y="39774"/>
                    </a:cubicBezTo>
                    <a:cubicBezTo>
                      <a:pt x="22547" y="39676"/>
                      <a:pt x="22334" y="39574"/>
                      <a:pt x="22124" y="39470"/>
                    </a:cubicBezTo>
                    <a:cubicBezTo>
                      <a:pt x="24219" y="38554"/>
                      <a:pt x="26118" y="37227"/>
                      <a:pt x="27799" y="35684"/>
                    </a:cubicBezTo>
                    <a:cubicBezTo>
                      <a:pt x="28425" y="35108"/>
                      <a:pt x="29031" y="34493"/>
                      <a:pt x="29600" y="33862"/>
                    </a:cubicBezTo>
                    <a:cubicBezTo>
                      <a:pt x="30594" y="32760"/>
                      <a:pt x="31503" y="31585"/>
                      <a:pt x="32334" y="30355"/>
                    </a:cubicBezTo>
                    <a:cubicBezTo>
                      <a:pt x="32710" y="29823"/>
                      <a:pt x="33071" y="29283"/>
                      <a:pt x="33418" y="28738"/>
                    </a:cubicBezTo>
                    <a:close/>
                    <a:moveTo>
                      <a:pt x="22310" y="41075"/>
                    </a:moveTo>
                    <a:lnTo>
                      <a:pt x="22310" y="41075"/>
                    </a:lnTo>
                    <a:cubicBezTo>
                      <a:pt x="22317" y="41076"/>
                      <a:pt x="22326" y="41077"/>
                      <a:pt x="22334" y="41079"/>
                    </a:cubicBezTo>
                    <a:lnTo>
                      <a:pt x="22334" y="41079"/>
                    </a:lnTo>
                    <a:cubicBezTo>
                      <a:pt x="22326" y="41077"/>
                      <a:pt x="22318" y="41076"/>
                      <a:pt x="22310" y="41075"/>
                    </a:cubicBezTo>
                    <a:close/>
                    <a:moveTo>
                      <a:pt x="22360" y="41082"/>
                    </a:moveTo>
                    <a:cubicBezTo>
                      <a:pt x="22362" y="41082"/>
                      <a:pt x="22363" y="41082"/>
                      <a:pt x="22365" y="41083"/>
                    </a:cubicBezTo>
                    <a:lnTo>
                      <a:pt x="22365" y="41083"/>
                    </a:lnTo>
                    <a:cubicBezTo>
                      <a:pt x="22363" y="41082"/>
                      <a:pt x="22361" y="41082"/>
                      <a:pt x="22360" y="41082"/>
                    </a:cubicBezTo>
                    <a:close/>
                    <a:moveTo>
                      <a:pt x="21622" y="39678"/>
                    </a:moveTo>
                    <a:cubicBezTo>
                      <a:pt x="21827" y="39786"/>
                      <a:pt x="22050" y="39900"/>
                      <a:pt x="22254" y="39997"/>
                    </a:cubicBezTo>
                    <a:cubicBezTo>
                      <a:pt x="23179" y="40438"/>
                      <a:pt x="24149" y="40785"/>
                      <a:pt x="25143" y="41033"/>
                    </a:cubicBezTo>
                    <a:cubicBezTo>
                      <a:pt x="24644" y="41127"/>
                      <a:pt x="24137" y="41171"/>
                      <a:pt x="23630" y="41171"/>
                    </a:cubicBezTo>
                    <a:cubicBezTo>
                      <a:pt x="23306" y="41171"/>
                      <a:pt x="22982" y="41153"/>
                      <a:pt x="22661" y="41119"/>
                    </a:cubicBezTo>
                    <a:cubicBezTo>
                      <a:pt x="22613" y="41114"/>
                      <a:pt x="22566" y="41109"/>
                      <a:pt x="22517" y="41102"/>
                    </a:cubicBezTo>
                    <a:cubicBezTo>
                      <a:pt x="22467" y="41096"/>
                      <a:pt x="22417" y="41090"/>
                      <a:pt x="22369" y="41083"/>
                    </a:cubicBezTo>
                    <a:lnTo>
                      <a:pt x="22369" y="41083"/>
                    </a:lnTo>
                    <a:cubicBezTo>
                      <a:pt x="22369" y="41083"/>
                      <a:pt x="22369" y="41083"/>
                      <a:pt x="22369" y="41083"/>
                    </a:cubicBezTo>
                    <a:cubicBezTo>
                      <a:pt x="22368" y="41083"/>
                      <a:pt x="22367" y="41083"/>
                      <a:pt x="22366" y="41083"/>
                    </a:cubicBezTo>
                    <a:lnTo>
                      <a:pt x="22366" y="41083"/>
                    </a:lnTo>
                    <a:cubicBezTo>
                      <a:pt x="22365" y="41083"/>
                      <a:pt x="22365" y="41083"/>
                      <a:pt x="22365" y="41083"/>
                    </a:cubicBezTo>
                    <a:lnTo>
                      <a:pt x="22365" y="41083"/>
                    </a:lnTo>
                    <a:cubicBezTo>
                      <a:pt x="22365" y="41083"/>
                      <a:pt x="22365" y="41083"/>
                      <a:pt x="22365" y="41083"/>
                    </a:cubicBezTo>
                    <a:lnTo>
                      <a:pt x="22365" y="41083"/>
                    </a:lnTo>
                    <a:cubicBezTo>
                      <a:pt x="22363" y="41082"/>
                      <a:pt x="22360" y="41082"/>
                      <a:pt x="22358" y="41082"/>
                    </a:cubicBezTo>
                    <a:lnTo>
                      <a:pt x="22358" y="41082"/>
                    </a:lnTo>
                    <a:cubicBezTo>
                      <a:pt x="22359" y="41082"/>
                      <a:pt x="22359" y="41082"/>
                      <a:pt x="22360" y="41082"/>
                    </a:cubicBezTo>
                    <a:cubicBezTo>
                      <a:pt x="21381" y="40946"/>
                      <a:pt x="20426" y="40665"/>
                      <a:pt x="19509" y="40301"/>
                    </a:cubicBezTo>
                    <a:cubicBezTo>
                      <a:pt x="19781" y="40244"/>
                      <a:pt x="20054" y="40179"/>
                      <a:pt x="20322" y="40106"/>
                    </a:cubicBezTo>
                    <a:cubicBezTo>
                      <a:pt x="20731" y="39994"/>
                      <a:pt x="21145" y="39859"/>
                      <a:pt x="21542" y="39709"/>
                    </a:cubicBezTo>
                    <a:cubicBezTo>
                      <a:pt x="21542" y="39709"/>
                      <a:pt x="21582" y="39694"/>
                      <a:pt x="21622" y="39678"/>
                    </a:cubicBezTo>
                    <a:close/>
                    <a:moveTo>
                      <a:pt x="37081" y="21168"/>
                    </a:moveTo>
                    <a:cubicBezTo>
                      <a:pt x="38413" y="25290"/>
                      <a:pt x="38902" y="29860"/>
                      <a:pt x="37416" y="34007"/>
                    </a:cubicBezTo>
                    <a:cubicBezTo>
                      <a:pt x="37292" y="34339"/>
                      <a:pt x="37153" y="34694"/>
                      <a:pt x="37008" y="35019"/>
                    </a:cubicBezTo>
                    <a:cubicBezTo>
                      <a:pt x="36937" y="35182"/>
                      <a:pt x="36819" y="35421"/>
                      <a:pt x="36743" y="35584"/>
                    </a:cubicBezTo>
                    <a:cubicBezTo>
                      <a:pt x="36666" y="35728"/>
                      <a:pt x="36545" y="35961"/>
                      <a:pt x="36470" y="36102"/>
                    </a:cubicBezTo>
                    <a:cubicBezTo>
                      <a:pt x="36053" y="36848"/>
                      <a:pt x="35570" y="37560"/>
                      <a:pt x="35028" y="38222"/>
                    </a:cubicBezTo>
                    <a:lnTo>
                      <a:pt x="35028" y="38222"/>
                    </a:lnTo>
                    <a:cubicBezTo>
                      <a:pt x="35045" y="38202"/>
                      <a:pt x="35062" y="38181"/>
                      <a:pt x="35080" y="38161"/>
                    </a:cubicBezTo>
                    <a:lnTo>
                      <a:pt x="35080" y="38161"/>
                    </a:lnTo>
                    <a:lnTo>
                      <a:pt x="34989" y="38270"/>
                    </a:lnTo>
                    <a:lnTo>
                      <a:pt x="34989" y="38270"/>
                    </a:lnTo>
                    <a:cubicBezTo>
                      <a:pt x="34956" y="38310"/>
                      <a:pt x="34922" y="38349"/>
                      <a:pt x="34889" y="38389"/>
                    </a:cubicBezTo>
                    <a:lnTo>
                      <a:pt x="34889" y="38389"/>
                    </a:lnTo>
                    <a:lnTo>
                      <a:pt x="34989" y="38270"/>
                    </a:lnTo>
                    <a:lnTo>
                      <a:pt x="34989" y="38270"/>
                    </a:lnTo>
                    <a:cubicBezTo>
                      <a:pt x="35002" y="38254"/>
                      <a:pt x="35015" y="38238"/>
                      <a:pt x="35028" y="38222"/>
                    </a:cubicBezTo>
                    <a:lnTo>
                      <a:pt x="35028" y="38222"/>
                    </a:lnTo>
                    <a:cubicBezTo>
                      <a:pt x="34972" y="38289"/>
                      <a:pt x="34916" y="38354"/>
                      <a:pt x="34868" y="38414"/>
                    </a:cubicBezTo>
                    <a:lnTo>
                      <a:pt x="34868" y="38414"/>
                    </a:lnTo>
                    <a:cubicBezTo>
                      <a:pt x="34875" y="38406"/>
                      <a:pt x="34882" y="38398"/>
                      <a:pt x="34889" y="38389"/>
                    </a:cubicBezTo>
                    <a:lnTo>
                      <a:pt x="34889" y="38389"/>
                    </a:lnTo>
                    <a:lnTo>
                      <a:pt x="34858" y="38427"/>
                    </a:lnTo>
                    <a:cubicBezTo>
                      <a:pt x="34861" y="38423"/>
                      <a:pt x="34864" y="38419"/>
                      <a:pt x="34868" y="38414"/>
                    </a:cubicBezTo>
                    <a:lnTo>
                      <a:pt x="34868" y="38414"/>
                    </a:lnTo>
                    <a:cubicBezTo>
                      <a:pt x="34799" y="38496"/>
                      <a:pt x="34729" y="38576"/>
                      <a:pt x="34658" y="38656"/>
                    </a:cubicBezTo>
                    <a:cubicBezTo>
                      <a:pt x="34690" y="38620"/>
                      <a:pt x="34722" y="38585"/>
                      <a:pt x="34753" y="38552"/>
                    </a:cubicBezTo>
                    <a:lnTo>
                      <a:pt x="34753" y="38552"/>
                    </a:lnTo>
                    <a:cubicBezTo>
                      <a:pt x="34651" y="38668"/>
                      <a:pt x="34548" y="38781"/>
                      <a:pt x="34442" y="38896"/>
                    </a:cubicBezTo>
                    <a:cubicBezTo>
                      <a:pt x="34443" y="38895"/>
                      <a:pt x="34444" y="38894"/>
                      <a:pt x="34444" y="38893"/>
                    </a:cubicBezTo>
                    <a:lnTo>
                      <a:pt x="34444" y="38893"/>
                    </a:lnTo>
                    <a:cubicBezTo>
                      <a:pt x="34423" y="38916"/>
                      <a:pt x="34401" y="38939"/>
                      <a:pt x="34380" y="38962"/>
                    </a:cubicBezTo>
                    <a:cubicBezTo>
                      <a:pt x="34394" y="38947"/>
                      <a:pt x="34409" y="38932"/>
                      <a:pt x="34424" y="38917"/>
                    </a:cubicBezTo>
                    <a:lnTo>
                      <a:pt x="34424" y="38917"/>
                    </a:lnTo>
                    <a:cubicBezTo>
                      <a:pt x="34399" y="38944"/>
                      <a:pt x="34375" y="38970"/>
                      <a:pt x="34350" y="38996"/>
                    </a:cubicBezTo>
                    <a:lnTo>
                      <a:pt x="34350" y="38996"/>
                    </a:lnTo>
                    <a:cubicBezTo>
                      <a:pt x="34235" y="39114"/>
                      <a:pt x="34104" y="39247"/>
                      <a:pt x="34001" y="39353"/>
                    </a:cubicBezTo>
                    <a:cubicBezTo>
                      <a:pt x="33724" y="39627"/>
                      <a:pt x="33431" y="39874"/>
                      <a:pt x="33124" y="40094"/>
                    </a:cubicBezTo>
                    <a:cubicBezTo>
                      <a:pt x="33104" y="40106"/>
                      <a:pt x="33085" y="40121"/>
                      <a:pt x="33066" y="40134"/>
                    </a:cubicBezTo>
                    <a:cubicBezTo>
                      <a:pt x="33062" y="40136"/>
                      <a:pt x="33058" y="40140"/>
                      <a:pt x="33053" y="40141"/>
                    </a:cubicBezTo>
                    <a:cubicBezTo>
                      <a:pt x="31776" y="41025"/>
                      <a:pt x="30295" y="41399"/>
                      <a:pt x="28752" y="41399"/>
                    </a:cubicBezTo>
                    <a:cubicBezTo>
                      <a:pt x="28154" y="41399"/>
                      <a:pt x="27546" y="41342"/>
                      <a:pt x="26937" y="41238"/>
                    </a:cubicBezTo>
                    <a:cubicBezTo>
                      <a:pt x="26646" y="41188"/>
                      <a:pt x="26356" y="41128"/>
                      <a:pt x="26069" y="41061"/>
                    </a:cubicBezTo>
                    <a:cubicBezTo>
                      <a:pt x="26593" y="40915"/>
                      <a:pt x="27103" y="40715"/>
                      <a:pt x="27581" y="40455"/>
                    </a:cubicBezTo>
                    <a:cubicBezTo>
                      <a:pt x="27730" y="40375"/>
                      <a:pt x="27873" y="40291"/>
                      <a:pt x="28012" y="40201"/>
                    </a:cubicBezTo>
                    <a:cubicBezTo>
                      <a:pt x="28612" y="39826"/>
                      <a:pt x="29159" y="39361"/>
                      <a:pt x="29664" y="38812"/>
                    </a:cubicBezTo>
                    <a:cubicBezTo>
                      <a:pt x="30174" y="38277"/>
                      <a:pt x="30656" y="37685"/>
                      <a:pt x="31078" y="37077"/>
                    </a:cubicBezTo>
                    <a:cubicBezTo>
                      <a:pt x="31955" y="35814"/>
                      <a:pt x="32621" y="34404"/>
                      <a:pt x="33062" y="32931"/>
                    </a:cubicBezTo>
                    <a:cubicBezTo>
                      <a:pt x="33239" y="32335"/>
                      <a:pt x="33382" y="31722"/>
                      <a:pt x="33490" y="31110"/>
                    </a:cubicBezTo>
                    <a:cubicBezTo>
                      <a:pt x="33645" y="30225"/>
                      <a:pt x="33727" y="29322"/>
                      <a:pt x="33747" y="28424"/>
                    </a:cubicBezTo>
                    <a:cubicBezTo>
                      <a:pt x="34527" y="27155"/>
                      <a:pt x="35255" y="25848"/>
                      <a:pt x="35852" y="24484"/>
                    </a:cubicBezTo>
                    <a:cubicBezTo>
                      <a:pt x="36328" y="23405"/>
                      <a:pt x="36739" y="22297"/>
                      <a:pt x="37081" y="21168"/>
                    </a:cubicBezTo>
                    <a:close/>
                    <a:moveTo>
                      <a:pt x="23817" y="1"/>
                    </a:moveTo>
                    <a:cubicBezTo>
                      <a:pt x="22120" y="1"/>
                      <a:pt x="20332" y="363"/>
                      <a:pt x="18766" y="905"/>
                    </a:cubicBezTo>
                    <a:cubicBezTo>
                      <a:pt x="17615" y="582"/>
                      <a:pt x="16423" y="379"/>
                      <a:pt x="15226" y="379"/>
                    </a:cubicBezTo>
                    <a:cubicBezTo>
                      <a:pt x="15071" y="379"/>
                      <a:pt x="14917" y="382"/>
                      <a:pt x="14762" y="389"/>
                    </a:cubicBezTo>
                    <a:cubicBezTo>
                      <a:pt x="14317" y="409"/>
                      <a:pt x="13872" y="458"/>
                      <a:pt x="13433" y="541"/>
                    </a:cubicBezTo>
                    <a:cubicBezTo>
                      <a:pt x="12427" y="290"/>
                      <a:pt x="11384" y="138"/>
                      <a:pt x="10344" y="138"/>
                    </a:cubicBezTo>
                    <a:cubicBezTo>
                      <a:pt x="9621" y="138"/>
                      <a:pt x="8900" y="211"/>
                      <a:pt x="8193" y="376"/>
                    </a:cubicBezTo>
                    <a:cubicBezTo>
                      <a:pt x="8094" y="402"/>
                      <a:pt x="7961" y="432"/>
                      <a:pt x="7863" y="460"/>
                    </a:cubicBezTo>
                    <a:cubicBezTo>
                      <a:pt x="7615" y="527"/>
                      <a:pt x="7347" y="616"/>
                      <a:pt x="7107" y="708"/>
                    </a:cubicBezTo>
                    <a:cubicBezTo>
                      <a:pt x="6612" y="896"/>
                      <a:pt x="6131" y="1139"/>
                      <a:pt x="5684" y="1421"/>
                    </a:cubicBezTo>
                    <a:cubicBezTo>
                      <a:pt x="5636" y="1451"/>
                      <a:pt x="5542" y="1514"/>
                      <a:pt x="5493" y="1545"/>
                    </a:cubicBezTo>
                    <a:cubicBezTo>
                      <a:pt x="5344" y="1647"/>
                      <a:pt x="5175" y="1767"/>
                      <a:pt x="5031" y="1879"/>
                    </a:cubicBezTo>
                    <a:cubicBezTo>
                      <a:pt x="4947" y="1944"/>
                      <a:pt x="4849" y="2025"/>
                      <a:pt x="4765" y="2093"/>
                    </a:cubicBezTo>
                    <a:cubicBezTo>
                      <a:pt x="4722" y="2132"/>
                      <a:pt x="4636" y="2204"/>
                      <a:pt x="4593" y="2243"/>
                    </a:cubicBezTo>
                    <a:cubicBezTo>
                      <a:pt x="4565" y="2269"/>
                      <a:pt x="4535" y="2293"/>
                      <a:pt x="4509" y="2319"/>
                    </a:cubicBezTo>
                    <a:cubicBezTo>
                      <a:pt x="4290" y="2521"/>
                      <a:pt x="4070" y="2746"/>
                      <a:pt x="3871" y="2967"/>
                    </a:cubicBezTo>
                    <a:cubicBezTo>
                      <a:pt x="3673" y="3190"/>
                      <a:pt x="3477" y="3435"/>
                      <a:pt x="3301" y="3674"/>
                    </a:cubicBezTo>
                    <a:cubicBezTo>
                      <a:pt x="2832" y="4313"/>
                      <a:pt x="2438" y="5009"/>
                      <a:pt x="2109" y="5728"/>
                    </a:cubicBezTo>
                    <a:cubicBezTo>
                      <a:pt x="2049" y="5866"/>
                      <a:pt x="1965" y="6057"/>
                      <a:pt x="1906" y="6195"/>
                    </a:cubicBezTo>
                    <a:lnTo>
                      <a:pt x="1884" y="6246"/>
                    </a:lnTo>
                    <a:lnTo>
                      <a:pt x="1800" y="6455"/>
                    </a:lnTo>
                    <a:cubicBezTo>
                      <a:pt x="0" y="10945"/>
                      <a:pt x="391" y="16009"/>
                      <a:pt x="1792" y="20554"/>
                    </a:cubicBezTo>
                    <a:cubicBezTo>
                      <a:pt x="1316" y="22273"/>
                      <a:pt x="994" y="24034"/>
                      <a:pt x="829" y="25809"/>
                    </a:cubicBezTo>
                    <a:cubicBezTo>
                      <a:pt x="547" y="29007"/>
                      <a:pt x="704" y="32340"/>
                      <a:pt x="1940" y="35339"/>
                    </a:cubicBezTo>
                    <a:cubicBezTo>
                      <a:pt x="2777" y="37373"/>
                      <a:pt x="4257" y="39172"/>
                      <a:pt x="6352" y="39971"/>
                    </a:cubicBezTo>
                    <a:cubicBezTo>
                      <a:pt x="7778" y="40496"/>
                      <a:pt x="9383" y="40739"/>
                      <a:pt x="10937" y="40739"/>
                    </a:cubicBezTo>
                    <a:cubicBezTo>
                      <a:pt x="11798" y="40739"/>
                      <a:pt x="12644" y="40665"/>
                      <a:pt x="13435" y="40522"/>
                    </a:cubicBezTo>
                    <a:cubicBezTo>
                      <a:pt x="14225" y="40655"/>
                      <a:pt x="15026" y="40723"/>
                      <a:pt x="15828" y="40723"/>
                    </a:cubicBezTo>
                    <a:cubicBezTo>
                      <a:pt x="15968" y="40723"/>
                      <a:pt x="16109" y="40721"/>
                      <a:pt x="16250" y="40717"/>
                    </a:cubicBezTo>
                    <a:cubicBezTo>
                      <a:pt x="17181" y="40690"/>
                      <a:pt x="18110" y="40572"/>
                      <a:pt x="19020" y="40371"/>
                    </a:cubicBezTo>
                    <a:lnTo>
                      <a:pt x="19021" y="40371"/>
                    </a:lnTo>
                    <a:lnTo>
                      <a:pt x="19065" y="40386"/>
                    </a:lnTo>
                    <a:cubicBezTo>
                      <a:pt x="19065" y="40386"/>
                      <a:pt x="19071" y="40385"/>
                      <a:pt x="19080" y="40384"/>
                    </a:cubicBezTo>
                    <a:cubicBezTo>
                      <a:pt x="20561" y="40932"/>
                      <a:pt x="22203" y="41316"/>
                      <a:pt x="23795" y="41316"/>
                    </a:cubicBezTo>
                    <a:cubicBezTo>
                      <a:pt x="24405" y="41316"/>
                      <a:pt x="25008" y="41260"/>
                      <a:pt x="25592" y="41135"/>
                    </a:cubicBezTo>
                    <a:cubicBezTo>
                      <a:pt x="25602" y="41139"/>
                      <a:pt x="25612" y="41141"/>
                      <a:pt x="25624" y="41142"/>
                    </a:cubicBezTo>
                    <a:lnTo>
                      <a:pt x="25660" y="41153"/>
                    </a:lnTo>
                    <a:cubicBezTo>
                      <a:pt x="25681" y="41148"/>
                      <a:pt x="25703" y="41142"/>
                      <a:pt x="25722" y="41139"/>
                    </a:cubicBezTo>
                    <a:cubicBezTo>
                      <a:pt x="26688" y="41379"/>
                      <a:pt x="27682" y="41527"/>
                      <a:pt x="28679" y="41527"/>
                    </a:cubicBezTo>
                    <a:cubicBezTo>
                      <a:pt x="28848" y="41527"/>
                      <a:pt x="29017" y="41523"/>
                      <a:pt x="29186" y="41514"/>
                    </a:cubicBezTo>
                    <a:cubicBezTo>
                      <a:pt x="30905" y="41430"/>
                      <a:pt x="32504" y="40842"/>
                      <a:pt x="33793" y="39688"/>
                    </a:cubicBezTo>
                    <a:cubicBezTo>
                      <a:pt x="34256" y="39265"/>
                      <a:pt x="34700" y="38781"/>
                      <a:pt x="35099" y="38298"/>
                    </a:cubicBezTo>
                    <a:cubicBezTo>
                      <a:pt x="36140" y="37036"/>
                      <a:pt x="36927" y="35624"/>
                      <a:pt x="37478" y="34127"/>
                    </a:cubicBezTo>
                    <a:cubicBezTo>
                      <a:pt x="37486" y="34107"/>
                      <a:pt x="37492" y="34085"/>
                      <a:pt x="37501" y="34066"/>
                    </a:cubicBezTo>
                    <a:cubicBezTo>
                      <a:pt x="37505" y="34053"/>
                      <a:pt x="37510" y="34040"/>
                      <a:pt x="37514" y="34030"/>
                    </a:cubicBezTo>
                    <a:cubicBezTo>
                      <a:pt x="37844" y="33118"/>
                      <a:pt x="38091" y="32162"/>
                      <a:pt x="38252" y="31167"/>
                    </a:cubicBezTo>
                    <a:cubicBezTo>
                      <a:pt x="38358" y="30504"/>
                      <a:pt x="38426" y="29830"/>
                      <a:pt x="38457" y="29151"/>
                    </a:cubicBezTo>
                    <a:lnTo>
                      <a:pt x="38457" y="29151"/>
                    </a:lnTo>
                    <a:cubicBezTo>
                      <a:pt x="38444" y="29426"/>
                      <a:pt x="38425" y="29700"/>
                      <a:pt x="38399" y="29974"/>
                    </a:cubicBezTo>
                    <a:cubicBezTo>
                      <a:pt x="38460" y="29291"/>
                      <a:pt x="38484" y="28594"/>
                      <a:pt x="38470" y="27882"/>
                    </a:cubicBezTo>
                    <a:lnTo>
                      <a:pt x="38470" y="27880"/>
                    </a:lnTo>
                    <a:cubicBezTo>
                      <a:pt x="38469" y="27783"/>
                      <a:pt x="38465" y="27686"/>
                      <a:pt x="38462" y="27589"/>
                    </a:cubicBezTo>
                    <a:cubicBezTo>
                      <a:pt x="38400" y="25235"/>
                      <a:pt x="37929" y="22878"/>
                      <a:pt x="37202" y="20652"/>
                    </a:cubicBezTo>
                    <a:cubicBezTo>
                      <a:pt x="37202" y="20652"/>
                      <a:pt x="37185" y="20596"/>
                      <a:pt x="37175" y="20570"/>
                    </a:cubicBezTo>
                    <a:cubicBezTo>
                      <a:pt x="37795" y="18383"/>
                      <a:pt x="38195" y="16126"/>
                      <a:pt x="38291" y="13853"/>
                    </a:cubicBezTo>
                    <a:cubicBezTo>
                      <a:pt x="38335" y="12843"/>
                      <a:pt x="38317" y="11772"/>
                      <a:pt x="38215" y="10692"/>
                    </a:cubicBezTo>
                    <a:cubicBezTo>
                      <a:pt x="37989" y="7971"/>
                      <a:pt x="37234" y="5204"/>
                      <a:pt x="35570" y="3131"/>
                    </a:cubicBezTo>
                    <a:cubicBezTo>
                      <a:pt x="34289" y="1544"/>
                      <a:pt x="32588" y="552"/>
                      <a:pt x="30583" y="184"/>
                    </a:cubicBezTo>
                    <a:cubicBezTo>
                      <a:pt x="29962" y="70"/>
                      <a:pt x="29333" y="19"/>
                      <a:pt x="28703" y="19"/>
                    </a:cubicBezTo>
                    <a:cubicBezTo>
                      <a:pt x="27845" y="19"/>
                      <a:pt x="26986" y="113"/>
                      <a:pt x="26144" y="267"/>
                    </a:cubicBezTo>
                    <a:cubicBezTo>
                      <a:pt x="25411" y="83"/>
                      <a:pt x="24624" y="1"/>
                      <a:pt x="23817"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4"/>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4336025" y="672400"/>
                <a:ext cx="4775" cy="3425"/>
              </a:xfrm>
              <a:custGeom>
                <a:avLst/>
                <a:gdLst/>
                <a:ahLst/>
                <a:cxnLst/>
                <a:rect l="l" t="t" r="r" b="b"/>
                <a:pathLst>
                  <a:path w="191" h="137" extrusionOk="0">
                    <a:moveTo>
                      <a:pt x="190" y="136"/>
                    </a:moveTo>
                    <a:lnTo>
                      <a:pt x="1" y="1"/>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a:off x="4564700" y="1529500"/>
                <a:ext cx="5100" cy="5550"/>
              </a:xfrm>
              <a:custGeom>
                <a:avLst/>
                <a:gdLst/>
                <a:ahLst/>
                <a:cxnLst/>
                <a:rect l="l" t="t" r="r" b="b"/>
                <a:pathLst>
                  <a:path w="204" h="222" extrusionOk="0">
                    <a:moveTo>
                      <a:pt x="203" y="0"/>
                    </a:moveTo>
                    <a:cubicBezTo>
                      <a:pt x="134" y="77"/>
                      <a:pt x="63" y="155"/>
                      <a:pt x="1" y="222"/>
                    </a:cubicBezTo>
                    <a:cubicBezTo>
                      <a:pt x="69" y="150"/>
                      <a:pt x="138" y="75"/>
                      <a:pt x="203"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4"/>
            <p:cNvSpPr/>
            <p:nvPr/>
          </p:nvSpPr>
          <p:spPr>
            <a:xfrm>
              <a:off x="315750" y="113835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4"/>
            <p:cNvSpPr/>
            <p:nvPr/>
          </p:nvSpPr>
          <p:spPr>
            <a:xfrm>
              <a:off x="8659925" y="357507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74979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86"/>
        <p:cNvGrpSpPr/>
        <p:nvPr/>
      </p:nvGrpSpPr>
      <p:grpSpPr>
        <a:xfrm>
          <a:off x="0" y="0"/>
          <a:ext cx="0" cy="0"/>
          <a:chOff x="0" y="0"/>
          <a:chExt cx="0" cy="0"/>
        </a:xfrm>
      </p:grpSpPr>
      <p:pic>
        <p:nvPicPr>
          <p:cNvPr id="387" name="Google Shape;387;p31"/>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388" name="Google Shape;388;p31"/>
          <p:cNvPicPr preferRelativeResize="0"/>
          <p:nvPr/>
        </p:nvPicPr>
        <p:blipFill>
          <a:blip r:embed="rId3">
            <a:alphaModFix amt="22000"/>
          </a:blip>
          <a:stretch>
            <a:fillRect/>
          </a:stretch>
        </p:blipFill>
        <p:spPr>
          <a:xfrm>
            <a:off x="-15" y="2977"/>
            <a:ext cx="12192004" cy="6852049"/>
          </a:xfrm>
          <a:prstGeom prst="rect">
            <a:avLst/>
          </a:prstGeom>
          <a:noFill/>
          <a:ln>
            <a:noFill/>
          </a:ln>
        </p:spPr>
      </p:pic>
      <p:sp>
        <p:nvSpPr>
          <p:cNvPr id="389" name="Google Shape;389;p31"/>
          <p:cNvSpPr txBox="1">
            <a:spLocks noGrp="1"/>
          </p:cNvSpPr>
          <p:nvPr>
            <p:ph type="title"/>
          </p:nvPr>
        </p:nvSpPr>
        <p:spPr>
          <a:xfrm>
            <a:off x="2798000" y="719333"/>
            <a:ext cx="65960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80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390" name="Google Shape;390;p31"/>
          <p:cNvSpPr txBox="1">
            <a:spLocks noGrp="1"/>
          </p:cNvSpPr>
          <p:nvPr>
            <p:ph type="subTitle" idx="1"/>
          </p:nvPr>
        </p:nvSpPr>
        <p:spPr>
          <a:xfrm>
            <a:off x="2798000" y="2271233"/>
            <a:ext cx="6596000" cy="1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91" name="Google Shape;391;p31"/>
          <p:cNvSpPr txBox="1"/>
          <p:nvPr/>
        </p:nvSpPr>
        <p:spPr>
          <a:xfrm>
            <a:off x="2798800" y="4788589"/>
            <a:ext cx="6594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467" b="1">
                <a:solidFill>
                  <a:schemeClr val="dk1"/>
                </a:solidFill>
                <a:latin typeface="Work Sans"/>
                <a:ea typeface="Work Sans"/>
                <a:cs typeface="Work Sans"/>
                <a:sym typeface="Work Sans"/>
              </a:rPr>
              <a:t>CREDITS:</a:t>
            </a:r>
            <a:r>
              <a:rPr lang="en" sz="1467">
                <a:solidFill>
                  <a:schemeClr val="dk1"/>
                </a:solidFill>
                <a:latin typeface="Work Sans"/>
                <a:ea typeface="Work Sans"/>
                <a:cs typeface="Work Sans"/>
                <a:sym typeface="Work Sans"/>
              </a:rPr>
              <a:t> This presentation template was created by </a:t>
            </a:r>
            <a:r>
              <a:rPr lang="en" sz="1467" b="1" u="sng">
                <a:solidFill>
                  <a:schemeClr val="hlink"/>
                </a:solidFill>
                <a:latin typeface="Work Sans"/>
                <a:ea typeface="Work Sans"/>
                <a:cs typeface="Work Sans"/>
                <a:sym typeface="Work Sans"/>
                <a:hlinkClick r:id="rId4"/>
              </a:rPr>
              <a:t>Slidesgo</a:t>
            </a:r>
            <a:r>
              <a:rPr lang="en" sz="1467">
                <a:solidFill>
                  <a:schemeClr val="dk1"/>
                </a:solidFill>
                <a:latin typeface="Work Sans"/>
                <a:ea typeface="Work Sans"/>
                <a:cs typeface="Work Sans"/>
                <a:sym typeface="Work Sans"/>
              </a:rPr>
              <a:t>, and includes icons by </a:t>
            </a:r>
            <a:r>
              <a:rPr lang="en" sz="1467" b="1" u="sng">
                <a:solidFill>
                  <a:schemeClr val="dk1"/>
                </a:solid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Flaticon</a:t>
            </a:r>
            <a:r>
              <a:rPr lang="en" sz="1467">
                <a:solidFill>
                  <a:schemeClr val="dk1"/>
                </a:solidFill>
                <a:latin typeface="Work Sans"/>
                <a:ea typeface="Work Sans"/>
                <a:cs typeface="Work Sans"/>
                <a:sym typeface="Work Sans"/>
              </a:rPr>
              <a:t>, and infographics &amp; images by </a:t>
            </a:r>
            <a:r>
              <a:rPr lang="en" sz="1467" b="1" u="sng">
                <a:solidFill>
                  <a:schemeClr val="dk1"/>
                </a:solidFill>
                <a:latin typeface="Work Sans"/>
                <a:ea typeface="Work Sans"/>
                <a:cs typeface="Work Sans"/>
                <a:sym typeface="Work Sans"/>
                <a:hlinkClick r:id="rId6">
                  <a:extLst>
                    <a:ext uri="{A12FA001-AC4F-418D-AE19-62706E023703}">
                      <ahyp:hlinkClr xmlns:ahyp="http://schemas.microsoft.com/office/drawing/2018/hyperlinkcolor" val="tx"/>
                    </a:ext>
                  </a:extLst>
                </a:hlinkClick>
              </a:rPr>
              <a:t>Freepik</a:t>
            </a:r>
            <a:r>
              <a:rPr lang="en" sz="1467" u="sng">
                <a:solidFill>
                  <a:schemeClr val="dk1"/>
                </a:solidFill>
                <a:latin typeface="Work Sans"/>
                <a:ea typeface="Work Sans"/>
                <a:cs typeface="Work Sans"/>
                <a:sym typeface="Work Sans"/>
              </a:rPr>
              <a:t> </a:t>
            </a:r>
            <a:endParaRPr sz="1467" b="1" u="sng">
              <a:solidFill>
                <a:schemeClr val="dk1"/>
              </a:solidFill>
              <a:latin typeface="Work Sans"/>
              <a:ea typeface="Work Sans"/>
              <a:cs typeface="Work Sans"/>
              <a:sym typeface="Work Sans"/>
            </a:endParaRPr>
          </a:p>
        </p:txBody>
      </p:sp>
      <p:grpSp>
        <p:nvGrpSpPr>
          <p:cNvPr id="392" name="Google Shape;392;p31"/>
          <p:cNvGrpSpPr/>
          <p:nvPr/>
        </p:nvGrpSpPr>
        <p:grpSpPr>
          <a:xfrm>
            <a:off x="-984166" y="0"/>
            <a:ext cx="13580705" cy="6513000"/>
            <a:chOff x="-738125" y="0"/>
            <a:chExt cx="10185529" cy="4884750"/>
          </a:xfrm>
        </p:grpSpPr>
        <p:pic>
          <p:nvPicPr>
            <p:cNvPr id="393" name="Google Shape;393;p31"/>
            <p:cNvPicPr preferRelativeResize="0"/>
            <p:nvPr/>
          </p:nvPicPr>
          <p:blipFill rotWithShape="1">
            <a:blip r:embed="rId7">
              <a:alphaModFix/>
            </a:blip>
            <a:srcRect l="37480" t="36143"/>
            <a:stretch/>
          </p:blipFill>
          <p:spPr>
            <a:xfrm>
              <a:off x="3" y="0"/>
              <a:ext cx="1903475" cy="1879950"/>
            </a:xfrm>
            <a:prstGeom prst="rect">
              <a:avLst/>
            </a:prstGeom>
            <a:noFill/>
            <a:ln>
              <a:noFill/>
            </a:ln>
          </p:spPr>
        </p:pic>
        <p:pic>
          <p:nvPicPr>
            <p:cNvPr id="394" name="Google Shape;394;p31"/>
            <p:cNvPicPr preferRelativeResize="0"/>
            <p:nvPr/>
          </p:nvPicPr>
          <p:blipFill>
            <a:blip r:embed="rId8">
              <a:alphaModFix/>
            </a:blip>
            <a:stretch>
              <a:fillRect/>
            </a:stretch>
          </p:blipFill>
          <p:spPr>
            <a:xfrm>
              <a:off x="7729002" y="3777673"/>
              <a:ext cx="1236841" cy="1058700"/>
            </a:xfrm>
            <a:prstGeom prst="rect">
              <a:avLst/>
            </a:prstGeom>
            <a:noFill/>
            <a:ln>
              <a:noFill/>
            </a:ln>
          </p:spPr>
        </p:pic>
        <p:sp>
          <p:nvSpPr>
            <p:cNvPr id="395" name="Google Shape;395;p31"/>
            <p:cNvSpPr/>
            <p:nvPr/>
          </p:nvSpPr>
          <p:spPr>
            <a:xfrm>
              <a:off x="8173002" y="3511252"/>
              <a:ext cx="1274402" cy="1373498"/>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31"/>
            <p:cNvSpPr/>
            <p:nvPr/>
          </p:nvSpPr>
          <p:spPr>
            <a:xfrm>
              <a:off x="-738125" y="539510"/>
              <a:ext cx="2297307" cy="1811009"/>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31"/>
            <p:cNvSpPr/>
            <p:nvPr/>
          </p:nvSpPr>
          <p:spPr>
            <a:xfrm>
              <a:off x="1122275" y="176082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31"/>
            <p:cNvSpPr/>
            <p:nvPr/>
          </p:nvSpPr>
          <p:spPr>
            <a:xfrm>
              <a:off x="8324875" y="295807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774968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99"/>
        <p:cNvGrpSpPr/>
        <p:nvPr/>
      </p:nvGrpSpPr>
      <p:grpSpPr>
        <a:xfrm>
          <a:off x="0" y="0"/>
          <a:ext cx="0" cy="0"/>
          <a:chOff x="0" y="0"/>
          <a:chExt cx="0" cy="0"/>
        </a:xfrm>
      </p:grpSpPr>
      <p:pic>
        <p:nvPicPr>
          <p:cNvPr id="400" name="Google Shape;400;p3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401" name="Google Shape;401;p32"/>
          <p:cNvPicPr preferRelativeResize="0"/>
          <p:nvPr/>
        </p:nvPicPr>
        <p:blipFill>
          <a:blip r:embed="rId3">
            <a:alphaModFix amt="35000"/>
          </a:blip>
          <a:stretch>
            <a:fillRect/>
          </a:stretch>
        </p:blipFill>
        <p:spPr>
          <a:xfrm rot="5400000">
            <a:off x="2667000" y="-2666991"/>
            <a:ext cx="6858000" cy="12192000"/>
          </a:xfrm>
          <a:prstGeom prst="rect">
            <a:avLst/>
          </a:prstGeom>
          <a:noFill/>
          <a:ln>
            <a:noFill/>
          </a:ln>
        </p:spPr>
      </p:pic>
      <p:grpSp>
        <p:nvGrpSpPr>
          <p:cNvPr id="402" name="Google Shape;402;p32"/>
          <p:cNvGrpSpPr/>
          <p:nvPr/>
        </p:nvGrpSpPr>
        <p:grpSpPr>
          <a:xfrm>
            <a:off x="-948059" y="-902723"/>
            <a:ext cx="14035752" cy="8589028"/>
            <a:chOff x="-711044" y="-677043"/>
            <a:chExt cx="10526814" cy="6441771"/>
          </a:xfrm>
        </p:grpSpPr>
        <p:pic>
          <p:nvPicPr>
            <p:cNvPr id="403" name="Google Shape;403;p32"/>
            <p:cNvPicPr preferRelativeResize="0"/>
            <p:nvPr/>
          </p:nvPicPr>
          <p:blipFill>
            <a:blip r:embed="rId4">
              <a:alphaModFix/>
            </a:blip>
            <a:stretch>
              <a:fillRect/>
            </a:stretch>
          </p:blipFill>
          <p:spPr>
            <a:xfrm>
              <a:off x="380427" y="532586"/>
              <a:ext cx="1133537" cy="970275"/>
            </a:xfrm>
            <a:prstGeom prst="rect">
              <a:avLst/>
            </a:prstGeom>
            <a:noFill/>
            <a:ln>
              <a:noFill/>
            </a:ln>
          </p:spPr>
        </p:pic>
        <p:pic>
          <p:nvPicPr>
            <p:cNvPr id="404" name="Google Shape;404;p32"/>
            <p:cNvPicPr preferRelativeResize="0"/>
            <p:nvPr/>
          </p:nvPicPr>
          <p:blipFill>
            <a:blip r:embed="rId5">
              <a:alphaModFix/>
            </a:blip>
            <a:stretch>
              <a:fillRect/>
            </a:stretch>
          </p:blipFill>
          <p:spPr>
            <a:xfrm>
              <a:off x="7072324" y="2857052"/>
              <a:ext cx="2071674" cy="2286450"/>
            </a:xfrm>
            <a:prstGeom prst="rect">
              <a:avLst/>
            </a:prstGeom>
            <a:noFill/>
            <a:ln>
              <a:noFill/>
            </a:ln>
          </p:spPr>
        </p:pic>
        <p:pic>
          <p:nvPicPr>
            <p:cNvPr id="405" name="Google Shape;405;p32"/>
            <p:cNvPicPr preferRelativeResize="0"/>
            <p:nvPr/>
          </p:nvPicPr>
          <p:blipFill>
            <a:blip r:embed="rId6">
              <a:alphaModFix/>
            </a:blip>
            <a:stretch>
              <a:fillRect/>
            </a:stretch>
          </p:blipFill>
          <p:spPr>
            <a:xfrm>
              <a:off x="7906374" y="1714650"/>
              <a:ext cx="1048811" cy="970264"/>
            </a:xfrm>
            <a:prstGeom prst="rect">
              <a:avLst/>
            </a:prstGeom>
            <a:noFill/>
            <a:ln>
              <a:noFill/>
            </a:ln>
          </p:spPr>
        </p:pic>
        <p:sp>
          <p:nvSpPr>
            <p:cNvPr id="406" name="Google Shape;406;p32"/>
            <p:cNvSpPr/>
            <p:nvPr/>
          </p:nvSpPr>
          <p:spPr>
            <a:xfrm rot="1807583" flipH="1">
              <a:off x="7072372" y="3371478"/>
              <a:ext cx="2427159" cy="1913373"/>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32"/>
            <p:cNvSpPr/>
            <p:nvPr/>
          </p:nvSpPr>
          <p:spPr>
            <a:xfrm>
              <a:off x="303750" y="150285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32"/>
            <p:cNvSpPr/>
            <p:nvPr/>
          </p:nvSpPr>
          <p:spPr>
            <a:xfrm>
              <a:off x="6726650" y="44981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32"/>
            <p:cNvSpPr/>
            <p:nvPr/>
          </p:nvSpPr>
          <p:spPr>
            <a:xfrm>
              <a:off x="-711044" y="-677043"/>
              <a:ext cx="1819884" cy="1961396"/>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28690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10"/>
        <p:cNvGrpSpPr/>
        <p:nvPr/>
      </p:nvGrpSpPr>
      <p:grpSpPr>
        <a:xfrm>
          <a:off x="0" y="0"/>
          <a:ext cx="0" cy="0"/>
          <a:chOff x="0" y="0"/>
          <a:chExt cx="0" cy="0"/>
        </a:xfrm>
      </p:grpSpPr>
      <p:pic>
        <p:nvPicPr>
          <p:cNvPr id="411" name="Google Shape;411;p33"/>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412" name="Google Shape;412;p33"/>
          <p:cNvPicPr preferRelativeResize="0"/>
          <p:nvPr/>
        </p:nvPicPr>
        <p:blipFill>
          <a:blip r:embed="rId3">
            <a:alphaModFix amt="22000"/>
          </a:blip>
          <a:stretch>
            <a:fillRect/>
          </a:stretch>
        </p:blipFill>
        <p:spPr>
          <a:xfrm>
            <a:off x="-15" y="2977"/>
            <a:ext cx="12192004" cy="6852049"/>
          </a:xfrm>
          <a:prstGeom prst="rect">
            <a:avLst/>
          </a:prstGeom>
          <a:noFill/>
          <a:ln>
            <a:noFill/>
          </a:ln>
        </p:spPr>
      </p:pic>
      <p:grpSp>
        <p:nvGrpSpPr>
          <p:cNvPr id="413" name="Google Shape;413;p33"/>
          <p:cNvGrpSpPr/>
          <p:nvPr/>
        </p:nvGrpSpPr>
        <p:grpSpPr>
          <a:xfrm>
            <a:off x="-391059" y="487632"/>
            <a:ext cx="14386679" cy="6549227"/>
            <a:chOff x="-293295" y="365724"/>
            <a:chExt cx="10790009" cy="4911920"/>
          </a:xfrm>
        </p:grpSpPr>
        <p:pic>
          <p:nvPicPr>
            <p:cNvPr id="414" name="Google Shape;414;p33"/>
            <p:cNvPicPr preferRelativeResize="0"/>
            <p:nvPr/>
          </p:nvPicPr>
          <p:blipFill>
            <a:blip r:embed="rId4">
              <a:alphaModFix/>
            </a:blip>
            <a:stretch>
              <a:fillRect/>
            </a:stretch>
          </p:blipFill>
          <p:spPr>
            <a:xfrm>
              <a:off x="7669063" y="365724"/>
              <a:ext cx="1523425" cy="1304000"/>
            </a:xfrm>
            <a:prstGeom prst="rect">
              <a:avLst/>
            </a:prstGeom>
            <a:noFill/>
            <a:ln>
              <a:noFill/>
            </a:ln>
          </p:spPr>
        </p:pic>
        <p:pic>
          <p:nvPicPr>
            <p:cNvPr id="415" name="Google Shape;415;p33"/>
            <p:cNvPicPr preferRelativeResize="0"/>
            <p:nvPr/>
          </p:nvPicPr>
          <p:blipFill>
            <a:blip r:embed="rId5">
              <a:alphaModFix/>
            </a:blip>
            <a:stretch>
              <a:fillRect/>
            </a:stretch>
          </p:blipFill>
          <p:spPr>
            <a:xfrm flipH="1">
              <a:off x="-2" y="3131476"/>
              <a:ext cx="1823026" cy="2012025"/>
            </a:xfrm>
            <a:prstGeom prst="rect">
              <a:avLst/>
            </a:prstGeom>
            <a:noFill/>
            <a:ln>
              <a:noFill/>
            </a:ln>
          </p:spPr>
        </p:pic>
        <p:sp>
          <p:nvSpPr>
            <p:cNvPr id="416" name="Google Shape;416;p33"/>
            <p:cNvSpPr/>
            <p:nvPr/>
          </p:nvSpPr>
          <p:spPr>
            <a:xfrm>
              <a:off x="-293295" y="3706852"/>
              <a:ext cx="2334070" cy="1570792"/>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33"/>
            <p:cNvSpPr/>
            <p:nvPr/>
          </p:nvSpPr>
          <p:spPr>
            <a:xfrm rot="2700000">
              <a:off x="7582745" y="1981749"/>
              <a:ext cx="3147417" cy="643414"/>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33"/>
            <p:cNvSpPr/>
            <p:nvPr/>
          </p:nvSpPr>
          <p:spPr>
            <a:xfrm>
              <a:off x="872050" y="3480534"/>
              <a:ext cx="163200" cy="1632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33"/>
            <p:cNvSpPr/>
            <p:nvPr/>
          </p:nvSpPr>
          <p:spPr>
            <a:xfrm>
              <a:off x="8267575" y="1895750"/>
              <a:ext cx="163200" cy="1632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003571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23"/>
        <p:cNvGrpSpPr/>
        <p:nvPr/>
      </p:nvGrpSpPr>
      <p:grpSpPr>
        <a:xfrm>
          <a:off x="0" y="0"/>
          <a:ext cx="0" cy="0"/>
          <a:chOff x="0" y="0"/>
          <a:chExt cx="0" cy="0"/>
        </a:xfrm>
      </p:grpSpPr>
    </p:spTree>
    <p:extLst>
      <p:ext uri="{BB962C8B-B14F-4D97-AF65-F5344CB8AC3E}">
        <p14:creationId xmlns:p14="http://schemas.microsoft.com/office/powerpoint/2010/main" val="29637207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24"/>
        <p:cNvGrpSpPr/>
        <p:nvPr/>
      </p:nvGrpSpPr>
      <p:grpSpPr>
        <a:xfrm>
          <a:off x="0" y="0"/>
          <a:ext cx="0" cy="0"/>
          <a:chOff x="0" y="0"/>
          <a:chExt cx="0" cy="0"/>
        </a:xfrm>
      </p:grpSpPr>
      <p:sp>
        <p:nvSpPr>
          <p:cNvPr id="425" name="Google Shape;425;p36"/>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615282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9"/>
        <p:cNvGrpSpPr/>
        <p:nvPr/>
      </p:nvGrpSpPr>
      <p:grpSpPr>
        <a:xfrm>
          <a:off x="0" y="0"/>
          <a:ext cx="0" cy="0"/>
          <a:chOff x="0" y="0"/>
          <a:chExt cx="0" cy="0"/>
        </a:xfrm>
      </p:grpSpPr>
      <p:pic>
        <p:nvPicPr>
          <p:cNvPr id="50" name="Google Shape;50;p5"/>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51" name="Google Shape;51;p5"/>
          <p:cNvPicPr preferRelativeResize="0"/>
          <p:nvPr/>
        </p:nvPicPr>
        <p:blipFill>
          <a:blip r:embed="rId3">
            <a:alphaModFix amt="14000"/>
          </a:blip>
          <a:stretch>
            <a:fillRect/>
          </a:stretch>
        </p:blipFill>
        <p:spPr>
          <a:xfrm>
            <a:off x="1" y="2977"/>
            <a:ext cx="12192004" cy="6852049"/>
          </a:xfrm>
          <a:prstGeom prst="rect">
            <a:avLst/>
          </a:prstGeom>
          <a:noFill/>
          <a:ln>
            <a:noFill/>
          </a:ln>
        </p:spPr>
      </p:pic>
      <p:sp>
        <p:nvSpPr>
          <p:cNvPr id="52" name="Google Shape;52;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53" name="Google Shape;53;p5"/>
          <p:cNvSpPr txBox="1">
            <a:spLocks noGrp="1"/>
          </p:cNvSpPr>
          <p:nvPr>
            <p:ph type="subTitle" idx="1"/>
          </p:nvPr>
        </p:nvSpPr>
        <p:spPr>
          <a:xfrm>
            <a:off x="5589612" y="4825365"/>
            <a:ext cx="334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54" name="Google Shape;54;p5"/>
          <p:cNvSpPr txBox="1">
            <a:spLocks noGrp="1"/>
          </p:cNvSpPr>
          <p:nvPr>
            <p:ph type="subTitle" idx="2"/>
          </p:nvPr>
        </p:nvSpPr>
        <p:spPr>
          <a:xfrm>
            <a:off x="960300" y="4825365"/>
            <a:ext cx="334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55" name="Google Shape;55;p5"/>
          <p:cNvSpPr txBox="1">
            <a:spLocks noGrp="1"/>
          </p:cNvSpPr>
          <p:nvPr>
            <p:ph type="subTitle" idx="3"/>
          </p:nvPr>
        </p:nvSpPr>
        <p:spPr>
          <a:xfrm>
            <a:off x="5589600" y="4163367"/>
            <a:ext cx="3340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56" name="Google Shape;56;p5"/>
          <p:cNvSpPr txBox="1">
            <a:spLocks noGrp="1"/>
          </p:cNvSpPr>
          <p:nvPr>
            <p:ph type="subTitle" idx="4"/>
          </p:nvPr>
        </p:nvSpPr>
        <p:spPr>
          <a:xfrm>
            <a:off x="960000" y="4163367"/>
            <a:ext cx="3340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pic>
        <p:nvPicPr>
          <p:cNvPr id="57" name="Google Shape;57;p5"/>
          <p:cNvPicPr preferRelativeResize="0"/>
          <p:nvPr/>
        </p:nvPicPr>
        <p:blipFill rotWithShape="1">
          <a:blip r:embed="rId4">
            <a:alphaModFix/>
          </a:blip>
          <a:srcRect l="8420" t="9099" r="-8420" b="-9100"/>
          <a:stretch/>
        </p:blipFill>
        <p:spPr>
          <a:xfrm>
            <a:off x="10568484" y="196555"/>
            <a:ext cx="1815533" cy="1679567"/>
          </a:xfrm>
          <a:prstGeom prst="rect">
            <a:avLst/>
          </a:prstGeom>
          <a:noFill/>
          <a:ln>
            <a:noFill/>
          </a:ln>
        </p:spPr>
      </p:pic>
      <p:sp>
        <p:nvSpPr>
          <p:cNvPr id="58" name="Google Shape;58;p5"/>
          <p:cNvSpPr/>
          <p:nvPr/>
        </p:nvSpPr>
        <p:spPr>
          <a:xfrm>
            <a:off x="10098067" y="555146"/>
            <a:ext cx="1665096" cy="1794572"/>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5"/>
          <p:cNvSpPr/>
          <p:nvPr/>
        </p:nvSpPr>
        <p:spPr>
          <a:xfrm rot="-9581604">
            <a:off x="10211796" y="5022517"/>
            <a:ext cx="2831699" cy="2232280"/>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5"/>
          <p:cNvSpPr/>
          <p:nvPr/>
        </p:nvSpPr>
        <p:spPr>
          <a:xfrm>
            <a:off x="11689317" y="196567"/>
            <a:ext cx="282400" cy="282400"/>
          </a:xfrm>
          <a:prstGeom prst="star4">
            <a:avLst>
              <a:gd name="adj" fmla="val 17859"/>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5"/>
          <p:cNvSpPr/>
          <p:nvPr/>
        </p:nvSpPr>
        <p:spPr>
          <a:xfrm>
            <a:off x="11602533" y="4163367"/>
            <a:ext cx="282400" cy="282400"/>
          </a:xfrm>
          <a:prstGeom prst="star4">
            <a:avLst>
              <a:gd name="adj" fmla="val 17859"/>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7886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2"/>
        <p:cNvGrpSpPr/>
        <p:nvPr/>
      </p:nvGrpSpPr>
      <p:grpSpPr>
        <a:xfrm>
          <a:off x="0" y="0"/>
          <a:ext cx="0" cy="0"/>
          <a:chOff x="0" y="0"/>
          <a:chExt cx="0" cy="0"/>
        </a:xfrm>
      </p:grpSpPr>
      <p:pic>
        <p:nvPicPr>
          <p:cNvPr id="63" name="Google Shape;63;p6"/>
          <p:cNvPicPr preferRelativeResize="0"/>
          <p:nvPr/>
        </p:nvPicPr>
        <p:blipFill>
          <a:blip r:embed="rId2">
            <a:alphaModFix/>
          </a:blip>
          <a:stretch>
            <a:fillRect/>
          </a:stretch>
        </p:blipFill>
        <p:spPr>
          <a:xfrm rot="10800000">
            <a:off x="0" y="0"/>
            <a:ext cx="12192000" cy="6858000"/>
          </a:xfrm>
          <a:prstGeom prst="rect">
            <a:avLst/>
          </a:prstGeom>
          <a:noFill/>
          <a:ln>
            <a:noFill/>
          </a:ln>
        </p:spPr>
      </p:pic>
      <p:pic>
        <p:nvPicPr>
          <p:cNvPr id="64" name="Google Shape;64;p6"/>
          <p:cNvPicPr preferRelativeResize="0"/>
          <p:nvPr/>
        </p:nvPicPr>
        <p:blipFill>
          <a:blip r:embed="rId3">
            <a:alphaModFix amt="14000"/>
          </a:blip>
          <a:stretch>
            <a:fillRect/>
          </a:stretch>
        </p:blipFill>
        <p:spPr>
          <a:xfrm rot="10800000" flipH="1">
            <a:off x="1" y="2977"/>
            <a:ext cx="12192004" cy="6852049"/>
          </a:xfrm>
          <a:prstGeom prst="rect">
            <a:avLst/>
          </a:prstGeom>
          <a:noFill/>
          <a:ln>
            <a:noFill/>
          </a:ln>
        </p:spPr>
      </p:pic>
      <p:sp>
        <p:nvSpPr>
          <p:cNvPr id="65" name="Google Shape;65;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grpSp>
        <p:nvGrpSpPr>
          <p:cNvPr id="66" name="Google Shape;66;p6"/>
          <p:cNvGrpSpPr/>
          <p:nvPr/>
        </p:nvGrpSpPr>
        <p:grpSpPr>
          <a:xfrm>
            <a:off x="-1006171" y="-383556"/>
            <a:ext cx="14010297" cy="7908747"/>
            <a:chOff x="-754629" y="-287667"/>
            <a:chExt cx="10507723" cy="5931560"/>
          </a:xfrm>
        </p:grpSpPr>
        <p:pic>
          <p:nvPicPr>
            <p:cNvPr id="67" name="Google Shape;67;p6"/>
            <p:cNvPicPr preferRelativeResize="0"/>
            <p:nvPr/>
          </p:nvPicPr>
          <p:blipFill>
            <a:blip r:embed="rId4">
              <a:alphaModFix/>
            </a:blip>
            <a:stretch>
              <a:fillRect/>
            </a:stretch>
          </p:blipFill>
          <p:spPr>
            <a:xfrm rot="10800000">
              <a:off x="7947552" y="-12314"/>
              <a:ext cx="1196451" cy="1024125"/>
            </a:xfrm>
            <a:prstGeom prst="rect">
              <a:avLst/>
            </a:prstGeom>
            <a:noFill/>
            <a:ln>
              <a:noFill/>
            </a:ln>
          </p:spPr>
        </p:pic>
        <p:sp>
          <p:nvSpPr>
            <p:cNvPr id="68" name="Google Shape;68;p6"/>
            <p:cNvSpPr/>
            <p:nvPr/>
          </p:nvSpPr>
          <p:spPr>
            <a:xfrm rot="-4499735">
              <a:off x="8577327" y="-202205"/>
              <a:ext cx="1022447" cy="1101952"/>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6"/>
            <p:cNvSpPr/>
            <p:nvPr/>
          </p:nvSpPr>
          <p:spPr>
            <a:xfrm>
              <a:off x="8483723" y="736922"/>
              <a:ext cx="174900" cy="1749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6"/>
            <p:cNvSpPr/>
            <p:nvPr/>
          </p:nvSpPr>
          <p:spPr>
            <a:xfrm>
              <a:off x="-754629" y="4141218"/>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8017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1"/>
        <p:cNvGrpSpPr/>
        <p:nvPr/>
      </p:nvGrpSpPr>
      <p:grpSpPr>
        <a:xfrm>
          <a:off x="0" y="0"/>
          <a:ext cx="0" cy="0"/>
          <a:chOff x="0" y="0"/>
          <a:chExt cx="0" cy="0"/>
        </a:xfrm>
      </p:grpSpPr>
      <p:pic>
        <p:nvPicPr>
          <p:cNvPr id="72" name="Google Shape;72;p7"/>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73" name="Google Shape;73;p7"/>
          <p:cNvPicPr preferRelativeResize="0"/>
          <p:nvPr/>
        </p:nvPicPr>
        <p:blipFill>
          <a:blip r:embed="rId3">
            <a:alphaModFix amt="14000"/>
          </a:blip>
          <a:stretch>
            <a:fillRect/>
          </a:stretch>
        </p:blipFill>
        <p:spPr>
          <a:xfrm>
            <a:off x="1" y="2977"/>
            <a:ext cx="12192004" cy="6852049"/>
          </a:xfrm>
          <a:prstGeom prst="rect">
            <a:avLst/>
          </a:prstGeom>
          <a:noFill/>
          <a:ln>
            <a:noFill/>
          </a:ln>
        </p:spPr>
      </p:pic>
      <p:sp>
        <p:nvSpPr>
          <p:cNvPr id="74" name="Google Shape;74;p7"/>
          <p:cNvSpPr txBox="1">
            <a:spLocks noGrp="1"/>
          </p:cNvSpPr>
          <p:nvPr>
            <p:ph type="title"/>
          </p:nvPr>
        </p:nvSpPr>
        <p:spPr>
          <a:xfrm>
            <a:off x="960000" y="593367"/>
            <a:ext cx="102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r>
              <a:rPr lang="en-US"/>
              <a:t>Click to edit Master title style</a:t>
            </a:r>
            <a:endParaRPr/>
          </a:p>
        </p:txBody>
      </p:sp>
      <p:sp>
        <p:nvSpPr>
          <p:cNvPr id="75" name="Google Shape;75;p7"/>
          <p:cNvSpPr txBox="1">
            <a:spLocks noGrp="1"/>
          </p:cNvSpPr>
          <p:nvPr>
            <p:ph type="subTitle" idx="1"/>
          </p:nvPr>
        </p:nvSpPr>
        <p:spPr>
          <a:xfrm>
            <a:off x="5034433" y="2267067"/>
            <a:ext cx="5726400" cy="306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600"/>
              <a:buFont typeface="Work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r>
              <a:rPr lang="en-US"/>
              <a:t>Click to edit Master subtitle style</a:t>
            </a:r>
            <a:endParaRPr/>
          </a:p>
        </p:txBody>
      </p:sp>
      <p:sp>
        <p:nvSpPr>
          <p:cNvPr id="76" name="Google Shape;76;p7"/>
          <p:cNvSpPr>
            <a:spLocks noGrp="1"/>
          </p:cNvSpPr>
          <p:nvPr>
            <p:ph type="pic" idx="2"/>
          </p:nvPr>
        </p:nvSpPr>
        <p:spPr>
          <a:xfrm flipH="1">
            <a:off x="950967" y="1970467"/>
            <a:ext cx="3657600" cy="3657600"/>
          </a:xfrm>
          <a:prstGeom prst="ellipse">
            <a:avLst/>
          </a:prstGeom>
          <a:noFill/>
          <a:ln w="9525" cap="flat" cmpd="sng">
            <a:solidFill>
              <a:schemeClr val="dk1"/>
            </a:solidFill>
            <a:prstDash val="solid"/>
            <a:round/>
            <a:headEnd type="none" w="sm" len="sm"/>
            <a:tailEnd type="none" w="sm" len="sm"/>
          </a:ln>
        </p:spPr>
      </p:sp>
      <p:grpSp>
        <p:nvGrpSpPr>
          <p:cNvPr id="77" name="Google Shape;77;p7"/>
          <p:cNvGrpSpPr/>
          <p:nvPr/>
        </p:nvGrpSpPr>
        <p:grpSpPr>
          <a:xfrm>
            <a:off x="-443383" y="-152101"/>
            <a:ext cx="13363949" cy="6593004"/>
            <a:chOff x="-332537" y="-114076"/>
            <a:chExt cx="10022962" cy="4944753"/>
          </a:xfrm>
        </p:grpSpPr>
        <p:sp>
          <p:nvSpPr>
            <p:cNvPr id="78" name="Google Shape;78;p7"/>
            <p:cNvSpPr/>
            <p:nvPr/>
          </p:nvSpPr>
          <p:spPr>
            <a:xfrm rot="-6510521">
              <a:off x="8284929" y="165124"/>
              <a:ext cx="1361261" cy="1073107"/>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7"/>
            <p:cNvSpPr/>
            <p:nvPr/>
          </p:nvSpPr>
          <p:spPr>
            <a:xfrm>
              <a:off x="-332537" y="4377313"/>
              <a:ext cx="2217744" cy="453364"/>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7"/>
            <p:cNvSpPr/>
            <p:nvPr/>
          </p:nvSpPr>
          <p:spPr>
            <a:xfrm>
              <a:off x="8478075" y="135792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7"/>
            <p:cNvSpPr/>
            <p:nvPr/>
          </p:nvSpPr>
          <p:spPr>
            <a:xfrm>
              <a:off x="292450" y="4052150"/>
              <a:ext cx="168900" cy="1689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1267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2"/>
        <p:cNvGrpSpPr/>
        <p:nvPr/>
      </p:nvGrpSpPr>
      <p:grpSpPr>
        <a:xfrm>
          <a:off x="0" y="0"/>
          <a:ext cx="0" cy="0"/>
          <a:chOff x="0" y="0"/>
          <a:chExt cx="0" cy="0"/>
        </a:xfrm>
      </p:grpSpPr>
      <p:pic>
        <p:nvPicPr>
          <p:cNvPr id="83" name="Google Shape;83;p8"/>
          <p:cNvPicPr preferRelativeResize="0"/>
          <p:nvPr/>
        </p:nvPicPr>
        <p:blipFill>
          <a:blip r:embed="rId2">
            <a:alphaModFix/>
          </a:blip>
          <a:stretch>
            <a:fillRect/>
          </a:stretch>
        </p:blipFill>
        <p:spPr>
          <a:xfrm flipH="1">
            <a:off x="0" y="0"/>
            <a:ext cx="12192000" cy="6858000"/>
          </a:xfrm>
          <a:prstGeom prst="rect">
            <a:avLst/>
          </a:prstGeom>
          <a:noFill/>
          <a:ln>
            <a:noFill/>
          </a:ln>
        </p:spPr>
      </p:pic>
      <p:pic>
        <p:nvPicPr>
          <p:cNvPr id="84" name="Google Shape;84;p8"/>
          <p:cNvPicPr preferRelativeResize="0"/>
          <p:nvPr/>
        </p:nvPicPr>
        <p:blipFill>
          <a:blip r:embed="rId3">
            <a:alphaModFix amt="22000"/>
          </a:blip>
          <a:stretch>
            <a:fillRect/>
          </a:stretch>
        </p:blipFill>
        <p:spPr>
          <a:xfrm>
            <a:off x="-15" y="2977"/>
            <a:ext cx="12192004" cy="6852049"/>
          </a:xfrm>
          <a:prstGeom prst="rect">
            <a:avLst/>
          </a:prstGeom>
          <a:noFill/>
          <a:ln>
            <a:noFill/>
          </a:ln>
        </p:spPr>
      </p:pic>
      <p:sp>
        <p:nvSpPr>
          <p:cNvPr id="85" name="Google Shape;85;p8"/>
          <p:cNvSpPr txBox="1">
            <a:spLocks noGrp="1"/>
          </p:cNvSpPr>
          <p:nvPr>
            <p:ph type="title"/>
          </p:nvPr>
        </p:nvSpPr>
        <p:spPr>
          <a:xfrm>
            <a:off x="2358067" y="1742800"/>
            <a:ext cx="74760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86" name="Google Shape;86;p8"/>
          <p:cNvGrpSpPr/>
          <p:nvPr/>
        </p:nvGrpSpPr>
        <p:grpSpPr>
          <a:xfrm>
            <a:off x="1" y="447033"/>
            <a:ext cx="10343068" cy="6410969"/>
            <a:chOff x="0" y="335274"/>
            <a:chExt cx="7757301" cy="4808227"/>
          </a:xfrm>
        </p:grpSpPr>
        <p:pic>
          <p:nvPicPr>
            <p:cNvPr id="87" name="Google Shape;87;p8"/>
            <p:cNvPicPr preferRelativeResize="0"/>
            <p:nvPr/>
          </p:nvPicPr>
          <p:blipFill rotWithShape="1">
            <a:blip r:embed="rId4">
              <a:alphaModFix/>
            </a:blip>
            <a:srcRect l="26975" b="30269"/>
            <a:stretch/>
          </p:blipFill>
          <p:spPr>
            <a:xfrm>
              <a:off x="0" y="3236800"/>
              <a:ext cx="2064950" cy="1906701"/>
            </a:xfrm>
            <a:prstGeom prst="rect">
              <a:avLst/>
            </a:prstGeom>
            <a:noFill/>
            <a:ln>
              <a:noFill/>
            </a:ln>
          </p:spPr>
        </p:pic>
        <p:pic>
          <p:nvPicPr>
            <p:cNvPr id="88" name="Google Shape;88;p8"/>
            <p:cNvPicPr preferRelativeResize="0"/>
            <p:nvPr/>
          </p:nvPicPr>
          <p:blipFill>
            <a:blip r:embed="rId5">
              <a:alphaModFix/>
            </a:blip>
            <a:stretch>
              <a:fillRect/>
            </a:stretch>
          </p:blipFill>
          <p:spPr>
            <a:xfrm>
              <a:off x="6443176" y="335274"/>
              <a:ext cx="1314125" cy="1124850"/>
            </a:xfrm>
            <a:prstGeom prst="rect">
              <a:avLst/>
            </a:prstGeom>
            <a:noFill/>
            <a:ln>
              <a:noFill/>
            </a:ln>
          </p:spPr>
        </p:pic>
      </p:grpSp>
      <p:grpSp>
        <p:nvGrpSpPr>
          <p:cNvPr id="89" name="Google Shape;89;p8"/>
          <p:cNvGrpSpPr/>
          <p:nvPr/>
        </p:nvGrpSpPr>
        <p:grpSpPr>
          <a:xfrm>
            <a:off x="-1263510" y="904284"/>
            <a:ext cx="14062324" cy="6282752"/>
            <a:chOff x="-947633" y="678213"/>
            <a:chExt cx="10546743" cy="4712064"/>
          </a:xfrm>
        </p:grpSpPr>
        <p:sp>
          <p:nvSpPr>
            <p:cNvPr id="90" name="Google Shape;90;p8"/>
            <p:cNvSpPr/>
            <p:nvPr/>
          </p:nvSpPr>
          <p:spPr>
            <a:xfrm>
              <a:off x="7262434" y="3817732"/>
              <a:ext cx="2336676" cy="1572545"/>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8"/>
            <p:cNvSpPr/>
            <p:nvPr/>
          </p:nvSpPr>
          <p:spPr>
            <a:xfrm>
              <a:off x="-947633" y="678213"/>
              <a:ext cx="3321712" cy="679015"/>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8"/>
            <p:cNvSpPr/>
            <p:nvPr/>
          </p:nvSpPr>
          <p:spPr>
            <a:xfrm>
              <a:off x="8358913" y="945875"/>
              <a:ext cx="143700" cy="1437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8"/>
            <p:cNvSpPr/>
            <p:nvPr/>
          </p:nvSpPr>
          <p:spPr>
            <a:xfrm>
              <a:off x="641375" y="2295425"/>
              <a:ext cx="143700" cy="1437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04619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4"/>
        <p:cNvGrpSpPr/>
        <p:nvPr/>
      </p:nvGrpSpPr>
      <p:grpSpPr>
        <a:xfrm>
          <a:off x="0" y="0"/>
          <a:ext cx="0" cy="0"/>
          <a:chOff x="0" y="0"/>
          <a:chExt cx="0" cy="0"/>
        </a:xfrm>
      </p:grpSpPr>
      <p:pic>
        <p:nvPicPr>
          <p:cNvPr id="95" name="Google Shape;95;p9"/>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6" name="Google Shape;96;p9"/>
          <p:cNvPicPr preferRelativeResize="0"/>
          <p:nvPr/>
        </p:nvPicPr>
        <p:blipFill>
          <a:blip r:embed="rId3">
            <a:alphaModFix amt="22000"/>
          </a:blip>
          <a:stretch>
            <a:fillRect/>
          </a:stretch>
        </p:blipFill>
        <p:spPr>
          <a:xfrm rot="10800000" flipH="1">
            <a:off x="-15" y="2977"/>
            <a:ext cx="12192004" cy="6852049"/>
          </a:xfrm>
          <a:prstGeom prst="rect">
            <a:avLst/>
          </a:prstGeom>
          <a:noFill/>
          <a:ln>
            <a:noFill/>
          </a:ln>
        </p:spPr>
      </p:pic>
      <p:sp>
        <p:nvSpPr>
          <p:cNvPr id="97" name="Google Shape;97;p9"/>
          <p:cNvSpPr txBox="1">
            <a:spLocks noGrp="1"/>
          </p:cNvSpPr>
          <p:nvPr>
            <p:ph type="title"/>
          </p:nvPr>
        </p:nvSpPr>
        <p:spPr>
          <a:xfrm>
            <a:off x="2511400" y="2132367"/>
            <a:ext cx="7169200" cy="193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100"/>
              <a:buNone/>
              <a:defRPr sz="128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r>
              <a:rPr lang="en-US"/>
              <a:t>Click to edit Master title style</a:t>
            </a:r>
            <a:endParaRPr/>
          </a:p>
        </p:txBody>
      </p:sp>
      <p:sp>
        <p:nvSpPr>
          <p:cNvPr id="98" name="Google Shape;98;p9"/>
          <p:cNvSpPr txBox="1">
            <a:spLocks noGrp="1"/>
          </p:cNvSpPr>
          <p:nvPr>
            <p:ph type="subTitle" idx="1"/>
          </p:nvPr>
        </p:nvSpPr>
        <p:spPr>
          <a:xfrm>
            <a:off x="2511400" y="3830837"/>
            <a:ext cx="7169200" cy="8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99" name="Google Shape;99;p9"/>
          <p:cNvGrpSpPr/>
          <p:nvPr/>
        </p:nvGrpSpPr>
        <p:grpSpPr>
          <a:xfrm>
            <a:off x="808967" y="2047301"/>
            <a:ext cx="10574075" cy="4233367"/>
            <a:chOff x="606725" y="1535475"/>
            <a:chExt cx="7930556" cy="3175025"/>
          </a:xfrm>
        </p:grpSpPr>
        <p:sp>
          <p:nvSpPr>
            <p:cNvPr id="100" name="Google Shape;100;p9"/>
            <p:cNvSpPr/>
            <p:nvPr/>
          </p:nvSpPr>
          <p:spPr>
            <a:xfrm>
              <a:off x="606725" y="1535475"/>
              <a:ext cx="213000" cy="21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9"/>
            <p:cNvSpPr/>
            <p:nvPr/>
          </p:nvSpPr>
          <p:spPr>
            <a:xfrm>
              <a:off x="8324281" y="4497500"/>
              <a:ext cx="213000" cy="21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 name="Google Shape;102;p9"/>
          <p:cNvGrpSpPr/>
          <p:nvPr/>
        </p:nvGrpSpPr>
        <p:grpSpPr>
          <a:xfrm>
            <a:off x="161368" y="-1402000"/>
            <a:ext cx="13273440" cy="8102632"/>
            <a:chOff x="121026" y="-1051500"/>
            <a:chExt cx="9955080" cy="6076974"/>
          </a:xfrm>
        </p:grpSpPr>
        <p:pic>
          <p:nvPicPr>
            <p:cNvPr id="103" name="Google Shape;103;p9"/>
            <p:cNvPicPr preferRelativeResize="0"/>
            <p:nvPr/>
          </p:nvPicPr>
          <p:blipFill>
            <a:blip r:embed="rId4">
              <a:alphaModFix/>
            </a:blip>
            <a:stretch>
              <a:fillRect/>
            </a:stretch>
          </p:blipFill>
          <p:spPr>
            <a:xfrm>
              <a:off x="6785431" y="-1051500"/>
              <a:ext cx="3290675" cy="3182000"/>
            </a:xfrm>
            <a:prstGeom prst="rect">
              <a:avLst/>
            </a:prstGeom>
            <a:noFill/>
            <a:ln>
              <a:noFill/>
            </a:ln>
          </p:spPr>
        </p:pic>
        <p:pic>
          <p:nvPicPr>
            <p:cNvPr id="104" name="Google Shape;104;p9"/>
            <p:cNvPicPr preferRelativeResize="0"/>
            <p:nvPr/>
          </p:nvPicPr>
          <p:blipFill>
            <a:blip r:embed="rId5">
              <a:alphaModFix/>
            </a:blip>
            <a:stretch>
              <a:fillRect/>
            </a:stretch>
          </p:blipFill>
          <p:spPr>
            <a:xfrm>
              <a:off x="121026" y="3840649"/>
              <a:ext cx="1384200" cy="1184825"/>
            </a:xfrm>
            <a:prstGeom prst="rect">
              <a:avLst/>
            </a:prstGeom>
            <a:noFill/>
            <a:ln>
              <a:noFill/>
            </a:ln>
          </p:spPr>
        </p:pic>
      </p:grpSp>
    </p:spTree>
    <p:extLst>
      <p:ext uri="{BB962C8B-B14F-4D97-AF65-F5344CB8AC3E}">
        <p14:creationId xmlns:p14="http://schemas.microsoft.com/office/powerpoint/2010/main" val="3047924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a:spLocks noGrp="1"/>
          </p:cNvSpPr>
          <p:nvPr>
            <p:ph type="pic" idx="2"/>
          </p:nvPr>
        </p:nvSpPr>
        <p:spPr>
          <a:xfrm>
            <a:off x="-33" y="-18300"/>
            <a:ext cx="12192000" cy="6876400"/>
          </a:xfrm>
          <a:prstGeom prst="rect">
            <a:avLst/>
          </a:prstGeom>
          <a:noFill/>
          <a:ln>
            <a:noFill/>
          </a:ln>
        </p:spPr>
      </p:sp>
      <p:sp>
        <p:nvSpPr>
          <p:cNvPr id="107" name="Google Shape;107;p10"/>
          <p:cNvSpPr txBox="1">
            <a:spLocks noGrp="1"/>
          </p:cNvSpPr>
          <p:nvPr>
            <p:ph type="title"/>
          </p:nvPr>
        </p:nvSpPr>
        <p:spPr>
          <a:xfrm>
            <a:off x="960000" y="5352600"/>
            <a:ext cx="10272000" cy="763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100"/>
              <a:buNone/>
              <a:defRPr sz="40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r>
              <a:rPr lang="en-US"/>
              <a:t>Click to edit Master title style</a:t>
            </a:r>
            <a:endParaRPr/>
          </a:p>
        </p:txBody>
      </p:sp>
    </p:spTree>
    <p:extLst>
      <p:ext uri="{BB962C8B-B14F-4D97-AF65-F5344CB8AC3E}">
        <p14:creationId xmlns:p14="http://schemas.microsoft.com/office/powerpoint/2010/main" val="36983632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1pPr>
            <a:lvl2pPr lvl="1"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2pPr>
            <a:lvl3pPr lvl="2"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3pPr>
            <a:lvl4pPr lvl="3"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4pPr>
            <a:lvl5pPr lvl="4"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5pPr>
            <a:lvl6pPr lvl="5"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6pPr>
            <a:lvl7pPr lvl="6"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7pPr>
            <a:lvl8pPr lvl="7"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8pPr>
            <a:lvl9pPr lvl="8"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1pPr>
            <a:lvl2pPr marL="914400" lvl="1"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2pPr>
            <a:lvl3pPr marL="1371600" lvl="2"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3pPr>
            <a:lvl4pPr marL="1828800" lvl="3"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4pPr>
            <a:lvl5pPr marL="2286000" lvl="4"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5pPr>
            <a:lvl6pPr marL="2743200" lvl="5"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6pPr>
            <a:lvl7pPr marL="3200400" lvl="6"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7pPr>
            <a:lvl8pPr marL="3657600" lvl="7"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8pPr>
            <a:lvl9pPr marL="4114800" lvl="8"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99698393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20"/>
        <p:cNvGrpSpPr/>
        <p:nvPr/>
      </p:nvGrpSpPr>
      <p:grpSpPr>
        <a:xfrm>
          <a:off x="0" y="0"/>
          <a:ext cx="0" cy="0"/>
          <a:chOff x="0" y="0"/>
          <a:chExt cx="0" cy="0"/>
        </a:xfrm>
      </p:grpSpPr>
      <p:sp>
        <p:nvSpPr>
          <p:cNvPr id="421" name="Google Shape;421;p3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22" name="Google Shape;422;p3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79935163"/>
      </p:ext>
    </p:extLst>
  </p:cSld>
  <p:clrMap bg1="lt1" tx1="dk1" bg2="dk2" tx2="lt2" accent1="accent1" accent2="accent2" accent3="accent3" accent4="accent4" accent5="accent5" accent6="accent6" hlink="hlink" folHlink="folHlink"/>
  <p:sldLayoutIdLst>
    <p:sldLayoutId id="2147483694" r:id="rId1"/>
    <p:sldLayoutId id="2147483695"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mailto:nasa/csa@space.ca"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8736-5AF2-ADA4-5B15-E237D3AB008A}"/>
              </a:ext>
            </a:extLst>
          </p:cNvPr>
          <p:cNvSpPr>
            <a:spLocks noGrp="1"/>
          </p:cNvSpPr>
          <p:nvPr>
            <p:ph type="ctrTitle"/>
          </p:nvPr>
        </p:nvSpPr>
        <p:spPr/>
        <p:txBody>
          <a:bodyPr/>
          <a:lstStyle/>
          <a:p>
            <a:r>
              <a:rPr lang="en-CA" dirty="0">
                <a:solidFill>
                  <a:schemeClr val="tx1"/>
                </a:solidFill>
              </a:rPr>
              <a:t>OOSP (Open Source Space Projects)</a:t>
            </a:r>
            <a:br>
              <a:rPr lang="en-CA" dirty="0"/>
            </a:br>
            <a:r>
              <a:rPr lang="en-US" sz="3600" b="1" i="0" dirty="0">
                <a:solidFill>
                  <a:srgbClr val="2AD9A6"/>
                </a:solidFill>
                <a:effectLst/>
                <a:latin typeface="__Fira_Sans_50a381"/>
              </a:rPr>
              <a:t>A Marketplace for Open Science Projects</a:t>
            </a:r>
            <a:endParaRPr lang="en-CA" dirty="0">
              <a:solidFill>
                <a:srgbClr val="2AD9A6"/>
              </a:solidFill>
            </a:endParaRPr>
          </a:p>
        </p:txBody>
      </p:sp>
      <p:sp>
        <p:nvSpPr>
          <p:cNvPr id="3" name="Subtitle 2">
            <a:extLst>
              <a:ext uri="{FF2B5EF4-FFF2-40B4-BE49-F238E27FC236}">
                <a16:creationId xmlns:a16="http://schemas.microsoft.com/office/drawing/2014/main" id="{E02D7948-38B8-0E68-FB7A-8E033A20D239}"/>
              </a:ext>
            </a:extLst>
          </p:cNvPr>
          <p:cNvSpPr>
            <a:spLocks noGrp="1"/>
          </p:cNvSpPr>
          <p:nvPr>
            <p:ph type="subTitle" idx="1"/>
          </p:nvPr>
        </p:nvSpPr>
        <p:spPr/>
        <p:txBody>
          <a:bodyPr/>
          <a:lstStyle/>
          <a:p>
            <a:r>
              <a:rPr lang="en-CA" dirty="0"/>
              <a:t>Mathew Pellarin – 4</a:t>
            </a:r>
            <a:r>
              <a:rPr lang="en-CA" baseline="30000" dirty="0"/>
              <a:t>th</a:t>
            </a:r>
            <a:r>
              <a:rPr lang="en-CA" dirty="0"/>
              <a:t> year Computer Science Student </a:t>
            </a:r>
          </a:p>
          <a:p>
            <a:r>
              <a:rPr lang="en-CA" dirty="0"/>
              <a:t>Abbie Dewhirst – 4</a:t>
            </a:r>
            <a:r>
              <a:rPr lang="en-CA" baseline="30000" dirty="0"/>
              <a:t>th</a:t>
            </a:r>
            <a:r>
              <a:rPr lang="en-CA" dirty="0"/>
              <a:t> year Computer Science Student</a:t>
            </a:r>
          </a:p>
          <a:p>
            <a:r>
              <a:rPr lang="en-CA" dirty="0"/>
              <a:t>University of Windsor</a:t>
            </a:r>
          </a:p>
        </p:txBody>
      </p:sp>
      <p:pic>
        <p:nvPicPr>
          <p:cNvPr id="1026" name="Picture 2" descr="NASA International Space Apps Challenge - Wikipedia">
            <a:extLst>
              <a:ext uri="{FF2B5EF4-FFF2-40B4-BE49-F238E27FC236}">
                <a16:creationId xmlns:a16="http://schemas.microsoft.com/office/drawing/2014/main" id="{78DDAD71-84D3-F6C6-8627-4D0F3C1D0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183" y="207183"/>
            <a:ext cx="131445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587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0E7462-6216-0E65-5EF6-69FDCB224902}"/>
              </a:ext>
            </a:extLst>
          </p:cNvPr>
          <p:cNvSpPr>
            <a:spLocks noGrp="1"/>
          </p:cNvSpPr>
          <p:nvPr>
            <p:ph type="subTitle" idx="1"/>
          </p:nvPr>
        </p:nvSpPr>
        <p:spPr>
          <a:xfrm>
            <a:off x="6096000" y="339753"/>
            <a:ext cx="4935200" cy="2607200"/>
          </a:xfrm>
        </p:spPr>
        <p:txBody>
          <a:bodyPr/>
          <a:lstStyle/>
          <a:p>
            <a:pPr marL="186262" indent="0">
              <a:buNone/>
            </a:pPr>
            <a:r>
              <a:rPr lang="en-CA" sz="3100" b="1" dirty="0">
                <a:solidFill>
                  <a:srgbClr val="C536A2"/>
                </a:solidFill>
              </a:rPr>
              <a:t>Our solution? </a:t>
            </a:r>
          </a:p>
          <a:p>
            <a:pPr marL="529162" indent="-342900">
              <a:buFont typeface="Arial" panose="020B0604020202020204" pitchFamily="34" charset="0"/>
              <a:buChar char="•"/>
            </a:pPr>
            <a:r>
              <a:rPr lang="en-CA" sz="2000" dirty="0"/>
              <a:t>Our solution is a one stop shop website where anyone can post their open projects, and searching individuals can easily search and apply.</a:t>
            </a:r>
          </a:p>
        </p:txBody>
      </p:sp>
      <p:sp>
        <p:nvSpPr>
          <p:cNvPr id="6" name="Subtitle 5">
            <a:extLst>
              <a:ext uri="{FF2B5EF4-FFF2-40B4-BE49-F238E27FC236}">
                <a16:creationId xmlns:a16="http://schemas.microsoft.com/office/drawing/2014/main" id="{D51E9701-E84B-E0B3-8211-3F4E142447F8}"/>
              </a:ext>
            </a:extLst>
          </p:cNvPr>
          <p:cNvSpPr>
            <a:spLocks noGrp="1"/>
          </p:cNvSpPr>
          <p:nvPr>
            <p:ph type="subTitle" idx="2"/>
          </p:nvPr>
        </p:nvSpPr>
        <p:spPr>
          <a:xfrm>
            <a:off x="877093" y="339753"/>
            <a:ext cx="4935200" cy="2607200"/>
          </a:xfrm>
        </p:spPr>
        <p:txBody>
          <a:bodyPr/>
          <a:lstStyle/>
          <a:p>
            <a:pPr marL="186262" indent="0">
              <a:buNone/>
            </a:pPr>
            <a:r>
              <a:rPr lang="en-CA" sz="3100" b="1" dirty="0">
                <a:solidFill>
                  <a:srgbClr val="C536A2"/>
                </a:solidFill>
              </a:rPr>
              <a:t>Our challenge</a:t>
            </a:r>
          </a:p>
          <a:p>
            <a:pPr marL="482600" indent="-342900">
              <a:buFont typeface="Arial" panose="020B0604020202020204" pitchFamily="34" charset="0"/>
              <a:buChar char="•"/>
            </a:pPr>
            <a:r>
              <a:rPr lang="en-CA" sz="2000" dirty="0"/>
              <a:t>A Marketplace for Open Science Projects, brough fourth the issue of individuals having to search multiple sites to find projects.</a:t>
            </a:r>
          </a:p>
          <a:p>
            <a:endParaRPr lang="en-CA" dirty="0"/>
          </a:p>
        </p:txBody>
      </p:sp>
      <p:pic>
        <p:nvPicPr>
          <p:cNvPr id="10" name="Picture 9">
            <a:extLst>
              <a:ext uri="{FF2B5EF4-FFF2-40B4-BE49-F238E27FC236}">
                <a16:creationId xmlns:a16="http://schemas.microsoft.com/office/drawing/2014/main" id="{133C53A5-02D2-CD30-ADDE-66EC41B5D986}"/>
              </a:ext>
            </a:extLst>
          </p:cNvPr>
          <p:cNvPicPr>
            <a:picLocks noChangeAspect="1"/>
          </p:cNvPicPr>
          <p:nvPr/>
        </p:nvPicPr>
        <p:blipFill>
          <a:blip r:embed="rId2"/>
          <a:stretch>
            <a:fillRect/>
          </a:stretch>
        </p:blipFill>
        <p:spPr>
          <a:xfrm>
            <a:off x="2581275" y="2829323"/>
            <a:ext cx="7029450" cy="3824296"/>
          </a:xfrm>
          <a:prstGeom prst="rect">
            <a:avLst/>
          </a:prstGeom>
        </p:spPr>
      </p:pic>
    </p:spTree>
    <p:extLst>
      <p:ext uri="{BB962C8B-B14F-4D97-AF65-F5344CB8AC3E}">
        <p14:creationId xmlns:p14="http://schemas.microsoft.com/office/powerpoint/2010/main" val="3793610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1B11B-C72B-B87C-4955-C65C90928486}"/>
              </a:ext>
            </a:extLst>
          </p:cNvPr>
          <p:cNvSpPr>
            <a:spLocks noGrp="1"/>
          </p:cNvSpPr>
          <p:nvPr>
            <p:ph type="title"/>
          </p:nvPr>
        </p:nvSpPr>
        <p:spPr/>
        <p:txBody>
          <a:bodyPr/>
          <a:lstStyle/>
          <a:p>
            <a:r>
              <a:rPr lang="en-CA" dirty="0">
                <a:solidFill>
                  <a:srgbClr val="C536A2"/>
                </a:solidFill>
              </a:rPr>
              <a:t>What inspired us to select this challenge?</a:t>
            </a:r>
          </a:p>
        </p:txBody>
      </p:sp>
      <p:sp>
        <p:nvSpPr>
          <p:cNvPr id="5" name="Text Placeholder 4">
            <a:extLst>
              <a:ext uri="{FF2B5EF4-FFF2-40B4-BE49-F238E27FC236}">
                <a16:creationId xmlns:a16="http://schemas.microsoft.com/office/drawing/2014/main" id="{78432EBC-B473-0282-569C-F905175B56F9}"/>
              </a:ext>
            </a:extLst>
          </p:cNvPr>
          <p:cNvSpPr>
            <a:spLocks noGrp="1"/>
          </p:cNvSpPr>
          <p:nvPr>
            <p:ph type="body" idx="1"/>
          </p:nvPr>
        </p:nvSpPr>
        <p:spPr>
          <a:xfrm>
            <a:off x="960000" y="1621000"/>
            <a:ext cx="10165200" cy="4359600"/>
          </a:xfrm>
        </p:spPr>
        <p:txBody>
          <a:bodyPr/>
          <a:lstStyle/>
          <a:p>
            <a:r>
              <a:rPr lang="en-CA" sz="2400" dirty="0"/>
              <a:t>Since we are both 4</a:t>
            </a:r>
            <a:r>
              <a:rPr lang="en-CA" sz="2400" baseline="30000" dirty="0"/>
              <a:t>th</a:t>
            </a:r>
            <a:r>
              <a:rPr lang="en-CA" sz="2400" dirty="0"/>
              <a:t> year students, we are currently searching for post-grad jobs.</a:t>
            </a:r>
          </a:p>
          <a:p>
            <a:r>
              <a:rPr lang="en-CA" sz="2400" dirty="0"/>
              <a:t>We have found that finding a job is hard. Not every employer post on the same job site and searching can take hours.</a:t>
            </a:r>
          </a:p>
          <a:p>
            <a:r>
              <a:rPr lang="en-CA" sz="2400" dirty="0"/>
              <a:t>Finding a project for researchers must bring the same struggles.</a:t>
            </a:r>
          </a:p>
          <a:p>
            <a:r>
              <a:rPr lang="en-CA" sz="2400" dirty="0"/>
              <a:t>Why can’t we have a centralized website, where everyone can post their projects when searching for help?</a:t>
            </a:r>
          </a:p>
          <a:p>
            <a:r>
              <a:rPr lang="en-CA" sz="2400" dirty="0"/>
              <a:t>Thus became OSSP (Open Source Space Projects)</a:t>
            </a:r>
          </a:p>
        </p:txBody>
      </p:sp>
    </p:spTree>
    <p:extLst>
      <p:ext uri="{BB962C8B-B14F-4D97-AF65-F5344CB8AC3E}">
        <p14:creationId xmlns:p14="http://schemas.microsoft.com/office/powerpoint/2010/main" val="330357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601BD-9036-EAC9-8C38-C95DBAD58353}"/>
              </a:ext>
            </a:extLst>
          </p:cNvPr>
          <p:cNvSpPr>
            <a:spLocks noGrp="1"/>
          </p:cNvSpPr>
          <p:nvPr>
            <p:ph type="title"/>
          </p:nvPr>
        </p:nvSpPr>
        <p:spPr/>
        <p:txBody>
          <a:bodyPr/>
          <a:lstStyle/>
          <a:p>
            <a:r>
              <a:rPr lang="en-CA" dirty="0">
                <a:solidFill>
                  <a:srgbClr val="C536A2"/>
                </a:solidFill>
              </a:rPr>
              <a:t>What makes our project stand out?</a:t>
            </a:r>
          </a:p>
        </p:txBody>
      </p:sp>
      <p:sp>
        <p:nvSpPr>
          <p:cNvPr id="6" name="Text Placeholder 5">
            <a:extLst>
              <a:ext uri="{FF2B5EF4-FFF2-40B4-BE49-F238E27FC236}">
                <a16:creationId xmlns:a16="http://schemas.microsoft.com/office/drawing/2014/main" id="{5819B0BA-BE59-5927-99B5-FE7BDAD0CC84}"/>
              </a:ext>
            </a:extLst>
          </p:cNvPr>
          <p:cNvSpPr>
            <a:spLocks noGrp="1"/>
          </p:cNvSpPr>
          <p:nvPr>
            <p:ph type="body" idx="1"/>
          </p:nvPr>
        </p:nvSpPr>
        <p:spPr>
          <a:xfrm>
            <a:off x="706187" y="1619278"/>
            <a:ext cx="5136000" cy="4359600"/>
          </a:xfrm>
        </p:spPr>
        <p:txBody>
          <a:bodyPr/>
          <a:lstStyle/>
          <a:p>
            <a:r>
              <a:rPr lang="en-CA" sz="2400" dirty="0"/>
              <a:t>Our project makes it easy to filter by experience level, and skill set. Only looking for projects in software? We have a filter for that</a:t>
            </a:r>
          </a:p>
          <a:p>
            <a:r>
              <a:rPr lang="en-CA" sz="2400" dirty="0"/>
              <a:t>Are you looking for a project starting next year? We can filter for that as well! Just change the “Posted After” and “Posted Before” dates!</a:t>
            </a:r>
          </a:p>
        </p:txBody>
      </p:sp>
      <p:pic>
        <p:nvPicPr>
          <p:cNvPr id="8" name="Picture 7">
            <a:extLst>
              <a:ext uri="{FF2B5EF4-FFF2-40B4-BE49-F238E27FC236}">
                <a16:creationId xmlns:a16="http://schemas.microsoft.com/office/drawing/2014/main" id="{D0D24D75-B218-FA98-BE4F-589D75ADA908}"/>
              </a:ext>
            </a:extLst>
          </p:cNvPr>
          <p:cNvPicPr>
            <a:picLocks noChangeAspect="1"/>
          </p:cNvPicPr>
          <p:nvPr/>
        </p:nvPicPr>
        <p:blipFill>
          <a:blip r:embed="rId2"/>
          <a:stretch>
            <a:fillRect/>
          </a:stretch>
        </p:blipFill>
        <p:spPr>
          <a:xfrm>
            <a:off x="6096000" y="1356967"/>
            <a:ext cx="5530663" cy="4884222"/>
          </a:xfrm>
          <a:prstGeom prst="rect">
            <a:avLst/>
          </a:prstGeom>
        </p:spPr>
      </p:pic>
    </p:spTree>
    <p:extLst>
      <p:ext uri="{BB962C8B-B14F-4D97-AF65-F5344CB8AC3E}">
        <p14:creationId xmlns:p14="http://schemas.microsoft.com/office/powerpoint/2010/main" val="3509511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1D11-EC2D-34BF-83BF-4CF7B18ECFB3}"/>
              </a:ext>
            </a:extLst>
          </p:cNvPr>
          <p:cNvSpPr>
            <a:spLocks noGrp="1"/>
          </p:cNvSpPr>
          <p:nvPr>
            <p:ph type="title"/>
          </p:nvPr>
        </p:nvSpPr>
        <p:spPr>
          <a:xfrm>
            <a:off x="957082" y="306690"/>
            <a:ext cx="10272000" cy="763600"/>
          </a:xfrm>
        </p:spPr>
        <p:txBody>
          <a:bodyPr/>
          <a:lstStyle/>
          <a:p>
            <a:r>
              <a:rPr lang="en-CA" dirty="0">
                <a:solidFill>
                  <a:srgbClr val="C536A2"/>
                </a:solidFill>
              </a:rPr>
              <a:t>Easily post your project to find help! </a:t>
            </a:r>
          </a:p>
        </p:txBody>
      </p:sp>
      <p:sp>
        <p:nvSpPr>
          <p:cNvPr id="3" name="Text Placeholder 2">
            <a:extLst>
              <a:ext uri="{FF2B5EF4-FFF2-40B4-BE49-F238E27FC236}">
                <a16:creationId xmlns:a16="http://schemas.microsoft.com/office/drawing/2014/main" id="{7BCD4045-4A0A-EA01-11A0-11BAEF44D259}"/>
              </a:ext>
            </a:extLst>
          </p:cNvPr>
          <p:cNvSpPr>
            <a:spLocks noGrp="1"/>
          </p:cNvSpPr>
          <p:nvPr>
            <p:ph type="subTitle" idx="1"/>
          </p:nvPr>
        </p:nvSpPr>
        <p:spPr>
          <a:xfrm>
            <a:off x="6096000" y="1070290"/>
            <a:ext cx="4880800" cy="3701200"/>
          </a:xfrm>
        </p:spPr>
        <p:txBody>
          <a:bodyPr/>
          <a:lstStyle/>
          <a:p>
            <a:r>
              <a:rPr lang="en-CA" dirty="0"/>
              <a:t>Users must accept that creating a post shares their email, as searching individuals contact project managers by email</a:t>
            </a:r>
          </a:p>
        </p:txBody>
      </p:sp>
      <p:sp>
        <p:nvSpPr>
          <p:cNvPr id="6" name="Subtitle 5">
            <a:extLst>
              <a:ext uri="{FF2B5EF4-FFF2-40B4-BE49-F238E27FC236}">
                <a16:creationId xmlns:a16="http://schemas.microsoft.com/office/drawing/2014/main" id="{7C51ABA6-252A-38A2-C22D-87D8507AD441}"/>
              </a:ext>
            </a:extLst>
          </p:cNvPr>
          <p:cNvSpPr>
            <a:spLocks noGrp="1"/>
          </p:cNvSpPr>
          <p:nvPr>
            <p:ph type="subTitle" idx="2"/>
          </p:nvPr>
        </p:nvSpPr>
        <p:spPr>
          <a:xfrm>
            <a:off x="934715" y="1070290"/>
            <a:ext cx="4880800" cy="3701200"/>
          </a:xfrm>
        </p:spPr>
        <p:txBody>
          <a:bodyPr/>
          <a:lstStyle/>
          <a:p>
            <a:r>
              <a:rPr lang="en-CA" dirty="0"/>
              <a:t>Using OSSP, you can easily create a project posting with a title, description, experience level, and skills that are used.</a:t>
            </a:r>
          </a:p>
          <a:p>
            <a:r>
              <a:rPr lang="en-CA" dirty="0"/>
              <a:t>These filters help you find the help you are looking for!</a:t>
            </a:r>
          </a:p>
          <a:p>
            <a:endParaRPr lang="en-CA" dirty="0"/>
          </a:p>
          <a:p>
            <a:endParaRPr lang="en-CA" dirty="0"/>
          </a:p>
        </p:txBody>
      </p:sp>
      <p:pic>
        <p:nvPicPr>
          <p:cNvPr id="5" name="Picture 4">
            <a:extLst>
              <a:ext uri="{FF2B5EF4-FFF2-40B4-BE49-F238E27FC236}">
                <a16:creationId xmlns:a16="http://schemas.microsoft.com/office/drawing/2014/main" id="{DD87C70A-D54A-ED7D-F9C1-62E5BEC5A9CA}"/>
              </a:ext>
            </a:extLst>
          </p:cNvPr>
          <p:cNvPicPr>
            <a:picLocks noChangeAspect="1"/>
          </p:cNvPicPr>
          <p:nvPr/>
        </p:nvPicPr>
        <p:blipFill>
          <a:blip r:embed="rId2"/>
          <a:stretch>
            <a:fillRect/>
          </a:stretch>
        </p:blipFill>
        <p:spPr>
          <a:xfrm>
            <a:off x="3250935" y="3358287"/>
            <a:ext cx="5690130" cy="3193023"/>
          </a:xfrm>
          <a:prstGeom prst="rect">
            <a:avLst/>
          </a:prstGeom>
        </p:spPr>
      </p:pic>
    </p:spTree>
    <p:extLst>
      <p:ext uri="{BB962C8B-B14F-4D97-AF65-F5344CB8AC3E}">
        <p14:creationId xmlns:p14="http://schemas.microsoft.com/office/powerpoint/2010/main" val="2878493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0430-A35B-3B47-4A94-D15551527B3D}"/>
              </a:ext>
            </a:extLst>
          </p:cNvPr>
          <p:cNvSpPr>
            <a:spLocks noGrp="1"/>
          </p:cNvSpPr>
          <p:nvPr>
            <p:ph type="title"/>
          </p:nvPr>
        </p:nvSpPr>
        <p:spPr/>
        <p:txBody>
          <a:bodyPr/>
          <a:lstStyle/>
          <a:p>
            <a:r>
              <a:rPr lang="en-CA" dirty="0">
                <a:solidFill>
                  <a:srgbClr val="C536A2"/>
                </a:solidFill>
              </a:rPr>
              <a:t>Easily see your account info and projects posted!</a:t>
            </a:r>
          </a:p>
        </p:txBody>
      </p:sp>
      <p:sp>
        <p:nvSpPr>
          <p:cNvPr id="4" name="Subtitle 3">
            <a:extLst>
              <a:ext uri="{FF2B5EF4-FFF2-40B4-BE49-F238E27FC236}">
                <a16:creationId xmlns:a16="http://schemas.microsoft.com/office/drawing/2014/main" id="{73B1C7FA-F04C-5EDE-8061-D1575345D1D4}"/>
              </a:ext>
            </a:extLst>
          </p:cNvPr>
          <p:cNvSpPr>
            <a:spLocks noGrp="1"/>
          </p:cNvSpPr>
          <p:nvPr>
            <p:ph type="body" idx="1"/>
          </p:nvPr>
        </p:nvSpPr>
        <p:spPr>
          <a:xfrm>
            <a:off x="960000" y="1573375"/>
            <a:ext cx="4726425" cy="4359600"/>
          </a:xfrm>
        </p:spPr>
        <p:txBody>
          <a:bodyPr/>
          <a:lstStyle/>
          <a:p>
            <a:r>
              <a:rPr lang="en-CA" dirty="0"/>
              <a:t>From your user account, you can see your personal information, as well as any projects you’ve posted!</a:t>
            </a:r>
          </a:p>
          <a:p>
            <a:r>
              <a:rPr lang="en-CA" dirty="0"/>
              <a:t>Have you found your dream team? Delete the project from our database so users know the team is full!</a:t>
            </a:r>
          </a:p>
        </p:txBody>
      </p:sp>
      <p:pic>
        <p:nvPicPr>
          <p:cNvPr id="8" name="Picture 7">
            <a:extLst>
              <a:ext uri="{FF2B5EF4-FFF2-40B4-BE49-F238E27FC236}">
                <a16:creationId xmlns:a16="http://schemas.microsoft.com/office/drawing/2014/main" id="{7BE46B09-6F93-F3ED-2AB6-4E426B09D5AC}"/>
              </a:ext>
            </a:extLst>
          </p:cNvPr>
          <p:cNvPicPr>
            <a:picLocks noChangeAspect="1"/>
          </p:cNvPicPr>
          <p:nvPr/>
        </p:nvPicPr>
        <p:blipFill>
          <a:blip r:embed="rId2"/>
          <a:stretch>
            <a:fillRect/>
          </a:stretch>
        </p:blipFill>
        <p:spPr>
          <a:xfrm>
            <a:off x="5890993" y="1684744"/>
            <a:ext cx="5929668" cy="4136862"/>
          </a:xfrm>
          <a:prstGeom prst="rect">
            <a:avLst/>
          </a:prstGeom>
        </p:spPr>
      </p:pic>
    </p:spTree>
    <p:extLst>
      <p:ext uri="{BB962C8B-B14F-4D97-AF65-F5344CB8AC3E}">
        <p14:creationId xmlns:p14="http://schemas.microsoft.com/office/powerpoint/2010/main" val="3877067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5A7B-AAA9-5511-D3F0-F2DD2C1556C5}"/>
              </a:ext>
            </a:extLst>
          </p:cNvPr>
          <p:cNvSpPr>
            <a:spLocks noGrp="1"/>
          </p:cNvSpPr>
          <p:nvPr>
            <p:ph type="title"/>
          </p:nvPr>
        </p:nvSpPr>
        <p:spPr/>
        <p:txBody>
          <a:bodyPr/>
          <a:lstStyle/>
          <a:p>
            <a:r>
              <a:rPr lang="en-CA" dirty="0">
                <a:solidFill>
                  <a:srgbClr val="C536A2"/>
                </a:solidFill>
              </a:rPr>
              <a:t>The future of Open Source Space Projects </a:t>
            </a:r>
          </a:p>
        </p:txBody>
      </p:sp>
      <p:sp>
        <p:nvSpPr>
          <p:cNvPr id="4" name="Text Placeholder 3">
            <a:extLst>
              <a:ext uri="{FF2B5EF4-FFF2-40B4-BE49-F238E27FC236}">
                <a16:creationId xmlns:a16="http://schemas.microsoft.com/office/drawing/2014/main" id="{FBC565A4-D1D4-85EE-B814-ED0A909EDB5F}"/>
              </a:ext>
            </a:extLst>
          </p:cNvPr>
          <p:cNvSpPr>
            <a:spLocks noGrp="1"/>
          </p:cNvSpPr>
          <p:nvPr>
            <p:ph type="body" idx="1"/>
          </p:nvPr>
        </p:nvSpPr>
        <p:spPr>
          <a:xfrm>
            <a:off x="960000" y="1621000"/>
            <a:ext cx="10272000" cy="4359600"/>
          </a:xfrm>
        </p:spPr>
        <p:txBody>
          <a:bodyPr/>
          <a:lstStyle/>
          <a:p>
            <a:pPr marL="186262" indent="0" algn="ctr">
              <a:buNone/>
            </a:pPr>
            <a:r>
              <a:rPr lang="en-CA" sz="2400" dirty="0"/>
              <a:t>The future of Open Source Space Projects is very bright. As we gain users, we can expand info such as skills, and even put more details such as links to project website and more!</a:t>
            </a:r>
          </a:p>
          <a:p>
            <a:pPr marL="186262" indent="0" algn="ctr">
              <a:buNone/>
            </a:pPr>
            <a:r>
              <a:rPr lang="en-CA" sz="2400" dirty="0">
                <a:solidFill>
                  <a:srgbClr val="2AD9A6"/>
                </a:solidFill>
              </a:rPr>
              <a:t>Want to experience our website for yourself?</a:t>
            </a:r>
          </a:p>
          <a:p>
            <a:pPr marL="186262" indent="0">
              <a:buNone/>
            </a:pPr>
            <a:endParaRPr lang="en-CA" sz="2400" dirty="0"/>
          </a:p>
          <a:p>
            <a:pPr marL="186262" indent="0" algn="ctr">
              <a:buNone/>
            </a:pPr>
            <a:r>
              <a:rPr lang="en-CA" sz="2400" dirty="0"/>
              <a:t>Link: </a:t>
            </a:r>
            <a:r>
              <a:rPr lang="en-CA" sz="2400" dirty="0">
                <a:solidFill>
                  <a:srgbClr val="2AD9A6"/>
                </a:solidFill>
              </a:rPr>
              <a:t>nasa.matp101.com</a:t>
            </a:r>
          </a:p>
          <a:p>
            <a:pPr marL="186262" indent="0" algn="ctr">
              <a:buNone/>
            </a:pPr>
            <a:r>
              <a:rPr lang="en-CA" sz="2400" dirty="0"/>
              <a:t>Email: </a:t>
            </a:r>
            <a:r>
              <a:rPr lang="en-CA" sz="2400" dirty="0">
                <a:solidFill>
                  <a:srgbClr val="2AD9A6"/>
                </a:solidFill>
                <a:hlinkClick r:id="rId2">
                  <a:extLst>
                    <a:ext uri="{A12FA001-AC4F-418D-AE19-62706E023703}">
                      <ahyp:hlinkClr xmlns:ahyp="http://schemas.microsoft.com/office/drawing/2018/hyperlinkcolor" val="tx"/>
                    </a:ext>
                  </a:extLst>
                </a:hlinkClick>
              </a:rPr>
              <a:t>nasa/csa@space.ca</a:t>
            </a:r>
            <a:endParaRPr lang="en-CA" sz="2400" dirty="0">
              <a:solidFill>
                <a:srgbClr val="2AD9A6"/>
              </a:solidFill>
            </a:endParaRPr>
          </a:p>
          <a:p>
            <a:pPr marL="186262" indent="0" algn="ctr">
              <a:buNone/>
            </a:pPr>
            <a:r>
              <a:rPr lang="en-CA" sz="2400" dirty="0"/>
              <a:t>Password: </a:t>
            </a:r>
            <a:r>
              <a:rPr lang="en-CA" sz="2400" dirty="0">
                <a:solidFill>
                  <a:srgbClr val="2AD9A6"/>
                </a:solidFill>
              </a:rPr>
              <a:t>1234567</a:t>
            </a:r>
          </a:p>
          <a:p>
            <a:pPr marL="186262" indent="0" algn="ctr">
              <a:buNone/>
            </a:pPr>
            <a:r>
              <a:rPr lang="en-CA" sz="2400" dirty="0"/>
              <a:t>(Note: You do not have to create a “real” account to try out our website! Any random email and password will work)</a:t>
            </a:r>
          </a:p>
        </p:txBody>
      </p:sp>
    </p:spTree>
    <p:extLst>
      <p:ext uri="{BB962C8B-B14F-4D97-AF65-F5344CB8AC3E}">
        <p14:creationId xmlns:p14="http://schemas.microsoft.com/office/powerpoint/2010/main" val="2816839002"/>
      </p:ext>
    </p:extLst>
  </p:cSld>
  <p:clrMapOvr>
    <a:masterClrMapping/>
  </p:clrMapOvr>
</p:sld>
</file>

<file path=ppt/theme/theme1.xml><?xml version="1.0" encoding="utf-8"?>
<a:theme xmlns:a="http://schemas.openxmlformats.org/drawingml/2006/main" name="Science and Engineering Practices - Science - 8th grade by Slidesgo">
  <a:themeElements>
    <a:clrScheme name="Simple Light">
      <a:dk1>
        <a:srgbClr val="FDE8FA"/>
      </a:dk1>
      <a:lt1>
        <a:srgbClr val="181314"/>
      </a:lt1>
      <a:dk2>
        <a:srgbClr val="AC2D9D"/>
      </a:dk2>
      <a:lt2>
        <a:srgbClr val="65296C"/>
      </a:lt2>
      <a:accent1>
        <a:srgbClr val="B08BC3"/>
      </a:accent1>
      <a:accent2>
        <a:srgbClr val="6666B7"/>
      </a:accent2>
      <a:accent3>
        <a:srgbClr val="4F112B"/>
      </a:accent3>
      <a:accent4>
        <a:srgbClr val="1BE2AF"/>
      </a:accent4>
      <a:accent5>
        <a:srgbClr val="FFFFFF"/>
      </a:accent5>
      <a:accent6>
        <a:srgbClr val="FFFFFF"/>
      </a:accent6>
      <a:hlink>
        <a:srgbClr val="FDE8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Science and Engineering Practices - Science - 8th Grade by Slidesgo</Template>
  <TotalTime>70</TotalTime>
  <Words>454</Words>
  <Application>Microsoft Office PowerPoint</Application>
  <PresentationFormat>Widescreen</PresentationFormat>
  <Paragraphs>32</Paragraphs>
  <Slides>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__Fira_Sans_50a381</vt:lpstr>
      <vt:lpstr>Arial</vt:lpstr>
      <vt:lpstr>DM Sans</vt:lpstr>
      <vt:lpstr>Epilogue</vt:lpstr>
      <vt:lpstr>Epilogue SemiBold</vt:lpstr>
      <vt:lpstr>Nunito Light</vt:lpstr>
      <vt:lpstr>Proxima Nova</vt:lpstr>
      <vt:lpstr>Work Sans</vt:lpstr>
      <vt:lpstr>Work Sans Light</vt:lpstr>
      <vt:lpstr>Science and Engineering Practices - Science - 8th grade by Slidesgo</vt:lpstr>
      <vt:lpstr>Slidesgo Final Pages</vt:lpstr>
      <vt:lpstr>OOSP (Open Source Space Projects) A Marketplace for Open Science Projects</vt:lpstr>
      <vt:lpstr>PowerPoint Presentation</vt:lpstr>
      <vt:lpstr>What inspired us to select this challenge?</vt:lpstr>
      <vt:lpstr>What makes our project stand out?</vt:lpstr>
      <vt:lpstr>Easily post your project to find help! </vt:lpstr>
      <vt:lpstr>Easily see your account info and projects posted!</vt:lpstr>
      <vt:lpstr>The future of Open Source Space Projects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CAPTCHA A Marketplace for Open Science Projects</dc:title>
  <dc:creator>Abbie Dewhirst</dc:creator>
  <cp:lastModifiedBy>Abbie Dewhirst</cp:lastModifiedBy>
  <cp:revision>4</cp:revision>
  <dcterms:created xsi:type="dcterms:W3CDTF">2023-10-09T02:28:47Z</dcterms:created>
  <dcterms:modified xsi:type="dcterms:W3CDTF">2023-10-09T03:39:34Z</dcterms:modified>
</cp:coreProperties>
</file>